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673" r:id="rId5"/>
    <p:sldMasterId id="2147483720" r:id="rId6"/>
    <p:sldMasterId id="2147483660" r:id="rId7"/>
  </p:sldMasterIdLst>
  <p:notesMasterIdLst>
    <p:notesMasterId r:id="rId33"/>
  </p:notesMasterIdLst>
  <p:sldIdLst>
    <p:sldId id="257" r:id="rId8"/>
    <p:sldId id="323" r:id="rId9"/>
    <p:sldId id="326" r:id="rId10"/>
    <p:sldId id="350" r:id="rId11"/>
    <p:sldId id="330" r:id="rId12"/>
    <p:sldId id="331" r:id="rId13"/>
    <p:sldId id="343" r:id="rId14"/>
    <p:sldId id="344" r:id="rId15"/>
    <p:sldId id="333" r:id="rId16"/>
    <p:sldId id="327" r:id="rId17"/>
    <p:sldId id="337" r:id="rId18"/>
    <p:sldId id="351" r:id="rId19"/>
    <p:sldId id="334" r:id="rId20"/>
    <p:sldId id="335" r:id="rId21"/>
    <p:sldId id="336" r:id="rId22"/>
    <p:sldId id="349" r:id="rId23"/>
    <p:sldId id="338" r:id="rId24"/>
    <p:sldId id="345" r:id="rId25"/>
    <p:sldId id="347" r:id="rId26"/>
    <p:sldId id="340" r:id="rId27"/>
    <p:sldId id="346" r:id="rId28"/>
    <p:sldId id="342" r:id="rId29"/>
    <p:sldId id="348" r:id="rId30"/>
    <p:sldId id="325" r:id="rId31"/>
    <p:sldId id="269" r:id="rId32"/>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4C23"/>
    <a:srgbClr val="D00A54"/>
    <a:srgbClr val="5A2F92"/>
    <a:srgbClr val="E60088"/>
    <a:srgbClr val="A6CE3C"/>
    <a:srgbClr val="FBAD18"/>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9C498-61C2-4079-9C02-0E860EA79348}" v="48" dt="2025-03-08T22:23:42.608"/>
    <p1510:client id="{E94C3775-6673-888C-400A-4C1177C919AE}" v="32" dt="2025-03-09T11:52:19.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1" autoAdjust="0"/>
    <p:restoredTop sz="91503" autoAdjust="0"/>
  </p:normalViewPr>
  <p:slideViewPr>
    <p:cSldViewPr snapToGrid="0" showGuides="1">
      <p:cViewPr>
        <p:scale>
          <a:sx n="85" d="100"/>
          <a:sy n="85" d="100"/>
        </p:scale>
        <p:origin x="1574"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tonjunior Siima" userId="a2e5d7dc-a398-4b9f-96b2-5dfd4f3e4f7c" providerId="ADAL" clId="{29C9C498-61C2-4079-9C02-0E860EA79348}"/>
    <pc:docChg chg="undo custSel addSld delSld modSld sldOrd">
      <pc:chgData name="Altonjunior Siima" userId="a2e5d7dc-a398-4b9f-96b2-5dfd4f3e4f7c" providerId="ADAL" clId="{29C9C498-61C2-4079-9C02-0E860EA79348}" dt="2025-03-08T22:33:00.341" v="856" actId="20577"/>
      <pc:docMkLst>
        <pc:docMk/>
      </pc:docMkLst>
      <pc:sldChg chg="del">
        <pc:chgData name="Altonjunior Siima" userId="a2e5d7dc-a398-4b9f-96b2-5dfd4f3e4f7c" providerId="ADAL" clId="{29C9C498-61C2-4079-9C02-0E860EA79348}" dt="2025-03-08T19:20:45.364" v="361" actId="47"/>
        <pc:sldMkLst>
          <pc:docMk/>
          <pc:sldMk cId="829635023" sldId="259"/>
        </pc:sldMkLst>
      </pc:sldChg>
      <pc:sldChg chg="addSp delSp modSp del mod ord delAnim">
        <pc:chgData name="Altonjunior Siima" userId="a2e5d7dc-a398-4b9f-96b2-5dfd4f3e4f7c" providerId="ADAL" clId="{29C9C498-61C2-4079-9C02-0E860EA79348}" dt="2025-03-08T18:24:06.920" v="246" actId="47"/>
        <pc:sldMkLst>
          <pc:docMk/>
          <pc:sldMk cId="752228783" sldId="271"/>
        </pc:sldMkLst>
        <pc:spChg chg="mod">
          <ac:chgData name="Altonjunior Siima" userId="a2e5d7dc-a398-4b9f-96b2-5dfd4f3e4f7c" providerId="ADAL" clId="{29C9C498-61C2-4079-9C02-0E860EA79348}" dt="2025-03-08T10:31:17.233" v="89" actId="1076"/>
          <ac:spMkLst>
            <pc:docMk/>
            <pc:sldMk cId="752228783" sldId="271"/>
            <ac:spMk id="5" creationId="{DE0B78D5-9F63-17B7-C16F-AA9C9F92D308}"/>
          </ac:spMkLst>
        </pc:spChg>
        <pc:spChg chg="mod">
          <ac:chgData name="Altonjunior Siima" userId="a2e5d7dc-a398-4b9f-96b2-5dfd4f3e4f7c" providerId="ADAL" clId="{29C9C498-61C2-4079-9C02-0E860EA79348}" dt="2025-03-08T10:31:21.941" v="90" actId="1076"/>
          <ac:spMkLst>
            <pc:docMk/>
            <pc:sldMk cId="752228783" sldId="271"/>
            <ac:spMk id="6" creationId="{85AEE0DF-0EA1-4CA7-1B62-DBFC446EA276}"/>
          </ac:spMkLst>
        </pc:spChg>
        <pc:spChg chg="del mod">
          <ac:chgData name="Altonjunior Siima" userId="a2e5d7dc-a398-4b9f-96b2-5dfd4f3e4f7c" providerId="ADAL" clId="{29C9C498-61C2-4079-9C02-0E860EA79348}" dt="2025-03-08T18:19:20.174" v="103" actId="21"/>
          <ac:spMkLst>
            <pc:docMk/>
            <pc:sldMk cId="752228783" sldId="271"/>
            <ac:spMk id="22" creationId="{9CF23A6C-491C-545B-0F8B-D5BD14ED7CB8}"/>
          </ac:spMkLst>
        </pc:spChg>
        <pc:spChg chg="del mod">
          <ac:chgData name="Altonjunior Siima" userId="a2e5d7dc-a398-4b9f-96b2-5dfd4f3e4f7c" providerId="ADAL" clId="{29C9C498-61C2-4079-9C02-0E860EA79348}" dt="2025-03-08T18:19:20.174" v="103" actId="21"/>
          <ac:spMkLst>
            <pc:docMk/>
            <pc:sldMk cId="752228783" sldId="271"/>
            <ac:spMk id="23" creationId="{5A9BA295-24C0-C267-1696-651DD2D54DA5}"/>
          </ac:spMkLst>
        </pc:spChg>
        <pc:spChg chg="del">
          <ac:chgData name="Altonjunior Siima" userId="a2e5d7dc-a398-4b9f-96b2-5dfd4f3e4f7c" providerId="ADAL" clId="{29C9C498-61C2-4079-9C02-0E860EA79348}" dt="2025-03-08T10:20:39.477" v="30" actId="478"/>
          <ac:spMkLst>
            <pc:docMk/>
            <pc:sldMk cId="752228783" sldId="271"/>
            <ac:spMk id="24" creationId="{846637E9-B774-04E9-EB45-FA8EDB3EA567}"/>
          </ac:spMkLst>
        </pc:spChg>
        <pc:spChg chg="del">
          <ac:chgData name="Altonjunior Siima" userId="a2e5d7dc-a398-4b9f-96b2-5dfd4f3e4f7c" providerId="ADAL" clId="{29C9C498-61C2-4079-9C02-0E860EA79348}" dt="2025-03-08T10:20:41.522" v="31" actId="478"/>
          <ac:spMkLst>
            <pc:docMk/>
            <pc:sldMk cId="752228783" sldId="271"/>
            <ac:spMk id="25" creationId="{00F0E9E6-6978-3DB9-A025-25678285BD03}"/>
          </ac:spMkLst>
        </pc:spChg>
        <pc:grpChg chg="del mod">
          <ac:chgData name="Altonjunior Siima" userId="a2e5d7dc-a398-4b9f-96b2-5dfd4f3e4f7c" providerId="ADAL" clId="{29C9C498-61C2-4079-9C02-0E860EA79348}" dt="2025-03-08T18:19:20.174" v="103" actId="21"/>
          <ac:grpSpMkLst>
            <pc:docMk/>
            <pc:sldMk cId="752228783" sldId="271"/>
            <ac:grpSpMk id="4" creationId="{E5E3D59E-2674-9CD4-FCCC-26C62F7B2333}"/>
          </ac:grpSpMkLst>
        </pc:grpChg>
        <pc:grpChg chg="del mod">
          <ac:chgData name="Altonjunior Siima" userId="a2e5d7dc-a398-4b9f-96b2-5dfd4f3e4f7c" providerId="ADAL" clId="{29C9C498-61C2-4079-9C02-0E860EA79348}" dt="2025-03-08T18:19:20.174" v="103" actId="21"/>
          <ac:grpSpMkLst>
            <pc:docMk/>
            <pc:sldMk cId="752228783" sldId="271"/>
            <ac:grpSpMk id="7" creationId="{37DFB434-C468-F5BC-E085-39DECED5C18D}"/>
          </ac:grpSpMkLst>
        </pc:grpChg>
        <pc:grpChg chg="del">
          <ac:chgData name="Altonjunior Siima" userId="a2e5d7dc-a398-4b9f-96b2-5dfd4f3e4f7c" providerId="ADAL" clId="{29C9C498-61C2-4079-9C02-0E860EA79348}" dt="2025-03-08T10:20:35.253" v="28" actId="478"/>
          <ac:grpSpMkLst>
            <pc:docMk/>
            <pc:sldMk cId="752228783" sldId="271"/>
            <ac:grpSpMk id="10" creationId="{92C6E292-FA08-E9F4-CA90-59CEEB553AE8}"/>
          </ac:grpSpMkLst>
        </pc:grpChg>
        <pc:grpChg chg="del">
          <ac:chgData name="Altonjunior Siima" userId="a2e5d7dc-a398-4b9f-96b2-5dfd4f3e4f7c" providerId="ADAL" clId="{29C9C498-61C2-4079-9C02-0E860EA79348}" dt="2025-03-08T10:20:37.736" v="29" actId="478"/>
          <ac:grpSpMkLst>
            <pc:docMk/>
            <pc:sldMk cId="752228783" sldId="271"/>
            <ac:grpSpMk id="13" creationId="{739962BC-513F-526A-818C-BB7D6EC3059E}"/>
          </ac:grpSpMkLst>
        </pc:grpChg>
        <pc:grpChg chg="del mod">
          <ac:chgData name="Altonjunior Siima" userId="a2e5d7dc-a398-4b9f-96b2-5dfd4f3e4f7c" providerId="ADAL" clId="{29C9C498-61C2-4079-9C02-0E860EA79348}" dt="2025-03-08T18:19:20.174" v="103" actId="21"/>
          <ac:grpSpMkLst>
            <pc:docMk/>
            <pc:sldMk cId="752228783" sldId="271"/>
            <ac:grpSpMk id="16" creationId="{4501FB65-5914-EAE1-D33B-462CAA154213}"/>
          </ac:grpSpMkLst>
        </pc:grpChg>
        <pc:grpChg chg="del mod">
          <ac:chgData name="Altonjunior Siima" userId="a2e5d7dc-a398-4b9f-96b2-5dfd4f3e4f7c" providerId="ADAL" clId="{29C9C498-61C2-4079-9C02-0E860EA79348}" dt="2025-03-08T18:19:20.174" v="103" actId="21"/>
          <ac:grpSpMkLst>
            <pc:docMk/>
            <pc:sldMk cId="752228783" sldId="271"/>
            <ac:grpSpMk id="19" creationId="{8110BB1F-FA5A-BFED-A354-39B55D4F4EAB}"/>
          </ac:grpSpMkLst>
        </pc:grpChg>
        <pc:picChg chg="add del mod modCrop">
          <ac:chgData name="Altonjunior Siima" userId="a2e5d7dc-a398-4b9f-96b2-5dfd4f3e4f7c" providerId="ADAL" clId="{29C9C498-61C2-4079-9C02-0E860EA79348}" dt="2025-03-08T18:18:51.922" v="98" actId="478"/>
          <ac:picMkLst>
            <pc:docMk/>
            <pc:sldMk cId="752228783" sldId="271"/>
            <ac:picMk id="26" creationId="{D8EA2876-06D6-C705-CFF0-56752AB152BC}"/>
          </ac:picMkLst>
        </pc:picChg>
        <pc:picChg chg="add del mod modCrop">
          <ac:chgData name="Altonjunior Siima" userId="a2e5d7dc-a398-4b9f-96b2-5dfd4f3e4f7c" providerId="ADAL" clId="{29C9C498-61C2-4079-9C02-0E860EA79348}" dt="2025-03-08T18:18:52.583" v="99" actId="478"/>
          <ac:picMkLst>
            <pc:docMk/>
            <pc:sldMk cId="752228783" sldId="271"/>
            <ac:picMk id="28" creationId="{4477964F-74A3-BCBF-75E9-D35AD51F4D90}"/>
          </ac:picMkLst>
        </pc:picChg>
        <pc:picChg chg="add del mod">
          <ac:chgData name="Altonjunior Siima" userId="a2e5d7dc-a398-4b9f-96b2-5dfd4f3e4f7c" providerId="ADAL" clId="{29C9C498-61C2-4079-9C02-0E860EA79348}" dt="2025-03-08T18:18:50.904" v="97" actId="478"/>
          <ac:picMkLst>
            <pc:docMk/>
            <pc:sldMk cId="752228783" sldId="271"/>
            <ac:picMk id="30" creationId="{B7ADF1AE-44EC-7832-8348-D08246525E95}"/>
          </ac:picMkLst>
        </pc:picChg>
        <pc:picChg chg="add del mod modCrop">
          <ac:chgData name="Altonjunior Siima" userId="a2e5d7dc-a398-4b9f-96b2-5dfd4f3e4f7c" providerId="ADAL" clId="{29C9C498-61C2-4079-9C02-0E860EA79348}" dt="2025-03-08T18:18:50.015" v="96" actId="478"/>
          <ac:picMkLst>
            <pc:docMk/>
            <pc:sldMk cId="752228783" sldId="271"/>
            <ac:picMk id="32" creationId="{00F5A5EC-88BB-5AC2-13F8-8DB7799EA119}"/>
          </ac:picMkLst>
        </pc:picChg>
      </pc:sldChg>
      <pc:sldChg chg="del">
        <pc:chgData name="Altonjunior Siima" userId="a2e5d7dc-a398-4b9f-96b2-5dfd4f3e4f7c" providerId="ADAL" clId="{29C9C498-61C2-4079-9C02-0E860EA79348}" dt="2025-03-08T19:20:46.881" v="362" actId="47"/>
        <pc:sldMkLst>
          <pc:docMk/>
          <pc:sldMk cId="1958948073" sldId="276"/>
        </pc:sldMkLst>
      </pc:sldChg>
      <pc:sldChg chg="del">
        <pc:chgData name="Altonjunior Siima" userId="a2e5d7dc-a398-4b9f-96b2-5dfd4f3e4f7c" providerId="ADAL" clId="{29C9C498-61C2-4079-9C02-0E860EA79348}" dt="2025-03-08T19:20:38.593" v="359" actId="47"/>
        <pc:sldMkLst>
          <pc:docMk/>
          <pc:sldMk cId="3388288765" sldId="277"/>
        </pc:sldMkLst>
      </pc:sldChg>
      <pc:sldChg chg="del">
        <pc:chgData name="Altonjunior Siima" userId="a2e5d7dc-a398-4b9f-96b2-5dfd4f3e4f7c" providerId="ADAL" clId="{29C9C498-61C2-4079-9C02-0E860EA79348}" dt="2025-03-08T19:20:35.330" v="358" actId="47"/>
        <pc:sldMkLst>
          <pc:docMk/>
          <pc:sldMk cId="3453207693" sldId="278"/>
        </pc:sldMkLst>
      </pc:sldChg>
      <pc:sldChg chg="del">
        <pc:chgData name="Altonjunior Siima" userId="a2e5d7dc-a398-4b9f-96b2-5dfd4f3e4f7c" providerId="ADAL" clId="{29C9C498-61C2-4079-9C02-0E860EA79348}" dt="2025-03-08T19:20:35.330" v="358" actId="47"/>
        <pc:sldMkLst>
          <pc:docMk/>
          <pc:sldMk cId="2627142579" sldId="279"/>
        </pc:sldMkLst>
      </pc:sldChg>
      <pc:sldChg chg="del">
        <pc:chgData name="Altonjunior Siima" userId="a2e5d7dc-a398-4b9f-96b2-5dfd4f3e4f7c" providerId="ADAL" clId="{29C9C498-61C2-4079-9C02-0E860EA79348}" dt="2025-03-08T19:20:35.330" v="358" actId="47"/>
        <pc:sldMkLst>
          <pc:docMk/>
          <pc:sldMk cId="672620724" sldId="280"/>
        </pc:sldMkLst>
      </pc:sldChg>
      <pc:sldChg chg="del">
        <pc:chgData name="Altonjunior Siima" userId="a2e5d7dc-a398-4b9f-96b2-5dfd4f3e4f7c" providerId="ADAL" clId="{29C9C498-61C2-4079-9C02-0E860EA79348}" dt="2025-03-08T19:20:35.330" v="358" actId="47"/>
        <pc:sldMkLst>
          <pc:docMk/>
          <pc:sldMk cId="3145267137" sldId="281"/>
        </pc:sldMkLst>
      </pc:sldChg>
      <pc:sldChg chg="del">
        <pc:chgData name="Altonjunior Siima" userId="a2e5d7dc-a398-4b9f-96b2-5dfd4f3e4f7c" providerId="ADAL" clId="{29C9C498-61C2-4079-9C02-0E860EA79348}" dt="2025-03-08T19:20:35.330" v="358" actId="47"/>
        <pc:sldMkLst>
          <pc:docMk/>
          <pc:sldMk cId="1798672445" sldId="282"/>
        </pc:sldMkLst>
      </pc:sldChg>
      <pc:sldChg chg="del">
        <pc:chgData name="Altonjunior Siima" userId="a2e5d7dc-a398-4b9f-96b2-5dfd4f3e4f7c" providerId="ADAL" clId="{29C9C498-61C2-4079-9C02-0E860EA79348}" dt="2025-03-08T19:20:35.330" v="358" actId="47"/>
        <pc:sldMkLst>
          <pc:docMk/>
          <pc:sldMk cId="1554504862" sldId="283"/>
        </pc:sldMkLst>
      </pc:sldChg>
      <pc:sldChg chg="del">
        <pc:chgData name="Altonjunior Siima" userId="a2e5d7dc-a398-4b9f-96b2-5dfd4f3e4f7c" providerId="ADAL" clId="{29C9C498-61C2-4079-9C02-0E860EA79348}" dt="2025-03-08T19:20:43.849" v="360" actId="47"/>
        <pc:sldMkLst>
          <pc:docMk/>
          <pc:sldMk cId="1094874006" sldId="326"/>
        </pc:sldMkLst>
      </pc:sldChg>
      <pc:sldChg chg="addSp delSp modSp mod">
        <pc:chgData name="Altonjunior Siima" userId="a2e5d7dc-a398-4b9f-96b2-5dfd4f3e4f7c" providerId="ADAL" clId="{29C9C498-61C2-4079-9C02-0E860EA79348}" dt="2025-03-08T18:30:20.315" v="303"/>
        <pc:sldMkLst>
          <pc:docMk/>
          <pc:sldMk cId="3128108637" sldId="330"/>
        </pc:sldMkLst>
        <pc:spChg chg="del">
          <ac:chgData name="Altonjunior Siima" userId="a2e5d7dc-a398-4b9f-96b2-5dfd4f3e4f7c" providerId="ADAL" clId="{29C9C498-61C2-4079-9C02-0E860EA79348}" dt="2025-03-08T18:30:18.249" v="302" actId="478"/>
          <ac:spMkLst>
            <pc:docMk/>
            <pc:sldMk cId="3128108637" sldId="330"/>
            <ac:spMk id="2" creationId="{B83846EE-472D-8EEC-1576-1A5DEB0548E7}"/>
          </ac:spMkLst>
        </pc:spChg>
        <pc:spChg chg="del">
          <ac:chgData name="Altonjunior Siima" userId="a2e5d7dc-a398-4b9f-96b2-5dfd4f3e4f7c" providerId="ADAL" clId="{29C9C498-61C2-4079-9C02-0E860EA79348}" dt="2025-03-08T18:28:30.922" v="278" actId="478"/>
          <ac:spMkLst>
            <pc:docMk/>
            <pc:sldMk cId="3128108637" sldId="330"/>
            <ac:spMk id="3" creationId="{9A775795-6F71-D406-E00F-DAE2176084A4}"/>
          </ac:spMkLst>
        </pc:spChg>
        <pc:spChg chg="add mod">
          <ac:chgData name="Altonjunior Siima" userId="a2e5d7dc-a398-4b9f-96b2-5dfd4f3e4f7c" providerId="ADAL" clId="{29C9C498-61C2-4079-9C02-0E860EA79348}" dt="2025-03-08T18:28:28.085" v="277"/>
          <ac:spMkLst>
            <pc:docMk/>
            <pc:sldMk cId="3128108637" sldId="330"/>
            <ac:spMk id="5" creationId="{C1A5C0F9-F536-048A-41A6-21E838F6B7EC}"/>
          </ac:spMkLst>
        </pc:spChg>
        <pc:spChg chg="del">
          <ac:chgData name="Altonjunior Siima" userId="a2e5d7dc-a398-4b9f-96b2-5dfd4f3e4f7c" providerId="ADAL" clId="{29C9C498-61C2-4079-9C02-0E860EA79348}" dt="2025-03-08T18:29:03.424" v="282" actId="478"/>
          <ac:spMkLst>
            <pc:docMk/>
            <pc:sldMk cId="3128108637" sldId="330"/>
            <ac:spMk id="6" creationId="{B118A708-603A-D387-97FF-62932E6423E5}"/>
          </ac:spMkLst>
        </pc:spChg>
        <pc:spChg chg="add del mod">
          <ac:chgData name="Altonjunior Siima" userId="a2e5d7dc-a398-4b9f-96b2-5dfd4f3e4f7c" providerId="ADAL" clId="{29C9C498-61C2-4079-9C02-0E860EA79348}" dt="2025-03-08T18:28:33.505" v="279" actId="478"/>
          <ac:spMkLst>
            <pc:docMk/>
            <pc:sldMk cId="3128108637" sldId="330"/>
            <ac:spMk id="9" creationId="{32C1EC6C-CE29-D7ED-D388-8EF74F497B02}"/>
          </ac:spMkLst>
        </pc:spChg>
        <pc:spChg chg="add mod">
          <ac:chgData name="Altonjunior Siima" userId="a2e5d7dc-a398-4b9f-96b2-5dfd4f3e4f7c" providerId="ADAL" clId="{29C9C498-61C2-4079-9C02-0E860EA79348}" dt="2025-03-08T18:29:55.485" v="300" actId="403"/>
          <ac:spMkLst>
            <pc:docMk/>
            <pc:sldMk cId="3128108637" sldId="330"/>
            <ac:spMk id="10" creationId="{1D89AFE8-CBD1-7092-4A93-CB3C7A940070}"/>
          </ac:spMkLst>
        </pc:spChg>
        <pc:spChg chg="add mod">
          <ac:chgData name="Altonjunior Siima" userId="a2e5d7dc-a398-4b9f-96b2-5dfd4f3e4f7c" providerId="ADAL" clId="{29C9C498-61C2-4079-9C02-0E860EA79348}" dt="2025-03-08T18:30:20.315" v="303"/>
          <ac:spMkLst>
            <pc:docMk/>
            <pc:sldMk cId="3128108637" sldId="330"/>
            <ac:spMk id="11" creationId="{AA1E6431-7821-7ADF-C80C-0FF5AB029E92}"/>
          </ac:spMkLst>
        </pc:spChg>
      </pc:sldChg>
      <pc:sldChg chg="addSp delSp modSp mod">
        <pc:chgData name="Altonjunior Siima" userId="a2e5d7dc-a398-4b9f-96b2-5dfd4f3e4f7c" providerId="ADAL" clId="{29C9C498-61C2-4079-9C02-0E860EA79348}" dt="2025-03-08T18:30:48.735" v="306" actId="113"/>
        <pc:sldMkLst>
          <pc:docMk/>
          <pc:sldMk cId="4230810368" sldId="331"/>
        </pc:sldMkLst>
        <pc:spChg chg="mod">
          <ac:chgData name="Altonjunior Siima" userId="a2e5d7dc-a398-4b9f-96b2-5dfd4f3e4f7c" providerId="ADAL" clId="{29C9C498-61C2-4079-9C02-0E860EA79348}" dt="2025-03-08T18:30:48.735" v="306" actId="113"/>
          <ac:spMkLst>
            <pc:docMk/>
            <pc:sldMk cId="4230810368" sldId="331"/>
            <ac:spMk id="2" creationId="{1D4B92B7-BB18-8B35-FB50-8F06DAC61F46}"/>
          </ac:spMkLst>
        </pc:spChg>
        <pc:spChg chg="del">
          <ac:chgData name="Altonjunior Siima" userId="a2e5d7dc-a398-4b9f-96b2-5dfd4f3e4f7c" providerId="ADAL" clId="{29C9C498-61C2-4079-9C02-0E860EA79348}" dt="2025-03-08T18:28:09.057" v="275" actId="478"/>
          <ac:spMkLst>
            <pc:docMk/>
            <pc:sldMk cId="4230810368" sldId="331"/>
            <ac:spMk id="3" creationId="{82DC422F-96B0-7B35-614A-E126797AB0DF}"/>
          </ac:spMkLst>
        </pc:spChg>
        <pc:spChg chg="add mod">
          <ac:chgData name="Altonjunior Siima" userId="a2e5d7dc-a398-4b9f-96b2-5dfd4f3e4f7c" providerId="ADAL" clId="{29C9C498-61C2-4079-9C02-0E860EA79348}" dt="2025-03-08T18:28:06.936" v="274"/>
          <ac:spMkLst>
            <pc:docMk/>
            <pc:sldMk cId="4230810368" sldId="331"/>
            <ac:spMk id="4" creationId="{200E25BA-2013-65AE-F26D-9E8FB8305BE9}"/>
          </ac:spMkLst>
        </pc:spChg>
        <pc:spChg chg="add del mod">
          <ac:chgData name="Altonjunior Siima" userId="a2e5d7dc-a398-4b9f-96b2-5dfd4f3e4f7c" providerId="ADAL" clId="{29C9C498-61C2-4079-9C02-0E860EA79348}" dt="2025-03-08T18:28:12.560" v="276" actId="478"/>
          <ac:spMkLst>
            <pc:docMk/>
            <pc:sldMk cId="4230810368" sldId="331"/>
            <ac:spMk id="7" creationId="{949DD78C-476D-0B06-85EE-7DB947116A7E}"/>
          </ac:spMkLst>
        </pc:spChg>
      </pc:sldChg>
      <pc:sldChg chg="addSp delSp modSp mod">
        <pc:chgData name="Altonjunior Siima" userId="a2e5d7dc-a398-4b9f-96b2-5dfd4f3e4f7c" providerId="ADAL" clId="{29C9C498-61C2-4079-9C02-0E860EA79348}" dt="2025-03-08T18:27:38.739" v="272" actId="1076"/>
        <pc:sldMkLst>
          <pc:docMk/>
          <pc:sldMk cId="168263576" sldId="332"/>
        </pc:sldMkLst>
        <pc:spChg chg="del mod">
          <ac:chgData name="Altonjunior Siima" userId="a2e5d7dc-a398-4b9f-96b2-5dfd4f3e4f7c" providerId="ADAL" clId="{29C9C498-61C2-4079-9C02-0E860EA79348}" dt="2025-03-08T18:27:27.542" v="270" actId="478"/>
          <ac:spMkLst>
            <pc:docMk/>
            <pc:sldMk cId="168263576" sldId="332"/>
            <ac:spMk id="3" creationId="{A02278F3-28A8-DC00-A9F1-E696D61070D8}"/>
          </ac:spMkLst>
        </pc:spChg>
        <pc:spChg chg="add mod">
          <ac:chgData name="Altonjunior Siima" userId="a2e5d7dc-a398-4b9f-96b2-5dfd4f3e4f7c" providerId="ADAL" clId="{29C9C498-61C2-4079-9C02-0E860EA79348}" dt="2025-03-08T18:27:21.392" v="268"/>
          <ac:spMkLst>
            <pc:docMk/>
            <pc:sldMk cId="168263576" sldId="332"/>
            <ac:spMk id="10" creationId="{EDFCB47E-1BF5-F8E5-2717-AEE1E28CEC05}"/>
          </ac:spMkLst>
        </pc:spChg>
        <pc:spChg chg="add del mod">
          <ac:chgData name="Altonjunior Siima" userId="a2e5d7dc-a398-4b9f-96b2-5dfd4f3e4f7c" providerId="ADAL" clId="{29C9C498-61C2-4079-9C02-0E860EA79348}" dt="2025-03-08T18:27:31.712" v="271" actId="478"/>
          <ac:spMkLst>
            <pc:docMk/>
            <pc:sldMk cId="168263576" sldId="332"/>
            <ac:spMk id="12" creationId="{B3DE8F9E-18C9-50B1-249A-6C144C5C407D}"/>
          </ac:spMkLst>
        </pc:spChg>
        <pc:picChg chg="mod">
          <ac:chgData name="Altonjunior Siima" userId="a2e5d7dc-a398-4b9f-96b2-5dfd4f3e4f7c" providerId="ADAL" clId="{29C9C498-61C2-4079-9C02-0E860EA79348}" dt="2025-03-08T18:27:38.739" v="272" actId="1076"/>
          <ac:picMkLst>
            <pc:docMk/>
            <pc:sldMk cId="168263576" sldId="332"/>
            <ac:picMk id="9" creationId="{4AA7DC4D-48EF-E5E4-B7AB-565E128DC8BD}"/>
          </ac:picMkLst>
        </pc:picChg>
      </pc:sldChg>
      <pc:sldChg chg="addSp delSp modSp mod modNotesTx">
        <pc:chgData name="Altonjunior Siima" userId="a2e5d7dc-a398-4b9f-96b2-5dfd4f3e4f7c" providerId="ADAL" clId="{29C9C498-61C2-4079-9C02-0E860EA79348}" dt="2025-03-08T18:26:58.557" v="266" actId="1076"/>
        <pc:sldMkLst>
          <pc:docMk/>
          <pc:sldMk cId="3618092880" sldId="333"/>
        </pc:sldMkLst>
        <pc:spChg chg="del">
          <ac:chgData name="Altonjunior Siima" userId="a2e5d7dc-a398-4b9f-96b2-5dfd4f3e4f7c" providerId="ADAL" clId="{29C9C498-61C2-4079-9C02-0E860EA79348}" dt="2025-03-08T18:26:20.848" v="262" actId="478"/>
          <ac:spMkLst>
            <pc:docMk/>
            <pc:sldMk cId="3618092880" sldId="333"/>
            <ac:spMk id="3" creationId="{FBCAAFB1-3CD9-ABDC-F0B4-B000BDC24995}"/>
          </ac:spMkLst>
        </pc:spChg>
        <pc:spChg chg="add mod">
          <ac:chgData name="Altonjunior Siima" userId="a2e5d7dc-a398-4b9f-96b2-5dfd4f3e4f7c" providerId="ADAL" clId="{29C9C498-61C2-4079-9C02-0E860EA79348}" dt="2025-03-08T18:26:16.616" v="261"/>
          <ac:spMkLst>
            <pc:docMk/>
            <pc:sldMk cId="3618092880" sldId="333"/>
            <ac:spMk id="5" creationId="{F179A845-BB1E-ECD5-AE9F-3BB45E50B644}"/>
          </ac:spMkLst>
        </pc:spChg>
        <pc:spChg chg="add del mod">
          <ac:chgData name="Altonjunior Siima" userId="a2e5d7dc-a398-4b9f-96b2-5dfd4f3e4f7c" providerId="ADAL" clId="{29C9C498-61C2-4079-9C02-0E860EA79348}" dt="2025-03-08T18:26:23.154" v="263" actId="478"/>
          <ac:spMkLst>
            <pc:docMk/>
            <pc:sldMk cId="3618092880" sldId="333"/>
            <ac:spMk id="7" creationId="{A2466E53-770D-E37F-B7A7-283D138122F6}"/>
          </ac:spMkLst>
        </pc:spChg>
        <pc:picChg chg="mod">
          <ac:chgData name="Altonjunior Siima" userId="a2e5d7dc-a398-4b9f-96b2-5dfd4f3e4f7c" providerId="ADAL" clId="{29C9C498-61C2-4079-9C02-0E860EA79348}" dt="2025-03-08T18:26:58.557" v="266" actId="1076"/>
          <ac:picMkLst>
            <pc:docMk/>
            <pc:sldMk cId="3618092880" sldId="333"/>
            <ac:picMk id="4" creationId="{B916047F-7F56-1EA1-DEEE-F99D621855F7}"/>
          </ac:picMkLst>
        </pc:picChg>
      </pc:sldChg>
      <pc:sldChg chg="addSp delSp modSp mod">
        <pc:chgData name="Altonjunior Siima" userId="a2e5d7dc-a398-4b9f-96b2-5dfd4f3e4f7c" providerId="ADAL" clId="{29C9C498-61C2-4079-9C02-0E860EA79348}" dt="2025-03-08T18:25:56.809" v="259" actId="478"/>
        <pc:sldMkLst>
          <pc:docMk/>
          <pc:sldMk cId="82847665" sldId="334"/>
        </pc:sldMkLst>
        <pc:spChg chg="del">
          <ac:chgData name="Altonjunior Siima" userId="a2e5d7dc-a398-4b9f-96b2-5dfd4f3e4f7c" providerId="ADAL" clId="{29C9C498-61C2-4079-9C02-0E860EA79348}" dt="2025-03-08T18:25:53.312" v="258" actId="478"/>
          <ac:spMkLst>
            <pc:docMk/>
            <pc:sldMk cId="82847665" sldId="334"/>
            <ac:spMk id="3" creationId="{BC66AE29-65B3-1CA4-120F-F6784ED8862B}"/>
          </ac:spMkLst>
        </pc:spChg>
        <pc:spChg chg="add mod">
          <ac:chgData name="Altonjunior Siima" userId="a2e5d7dc-a398-4b9f-96b2-5dfd4f3e4f7c" providerId="ADAL" clId="{29C9C498-61C2-4079-9C02-0E860EA79348}" dt="2025-03-08T18:25:49.041" v="257"/>
          <ac:spMkLst>
            <pc:docMk/>
            <pc:sldMk cId="82847665" sldId="334"/>
            <ac:spMk id="10" creationId="{89EE9D08-228C-515D-861D-FC798A878BC0}"/>
          </ac:spMkLst>
        </pc:spChg>
        <pc:spChg chg="add del mod">
          <ac:chgData name="Altonjunior Siima" userId="a2e5d7dc-a398-4b9f-96b2-5dfd4f3e4f7c" providerId="ADAL" clId="{29C9C498-61C2-4079-9C02-0E860EA79348}" dt="2025-03-08T18:25:56.809" v="259" actId="478"/>
          <ac:spMkLst>
            <pc:docMk/>
            <pc:sldMk cId="82847665" sldId="334"/>
            <ac:spMk id="12" creationId="{92521468-C8D7-B22C-FE17-5F0D1DB22892}"/>
          </ac:spMkLst>
        </pc:spChg>
      </pc:sldChg>
      <pc:sldChg chg="addSp delSp modSp mod modNotesTx">
        <pc:chgData name="Altonjunior Siima" userId="a2e5d7dc-a398-4b9f-96b2-5dfd4f3e4f7c" providerId="ADAL" clId="{29C9C498-61C2-4079-9C02-0E860EA79348}" dt="2025-03-08T21:11:23.797" v="383"/>
        <pc:sldMkLst>
          <pc:docMk/>
          <pc:sldMk cId="1591368718" sldId="335"/>
        </pc:sldMkLst>
        <pc:spChg chg="del">
          <ac:chgData name="Altonjunior Siima" userId="a2e5d7dc-a398-4b9f-96b2-5dfd4f3e4f7c" providerId="ADAL" clId="{29C9C498-61C2-4079-9C02-0E860EA79348}" dt="2025-03-08T18:24:38.056" v="250" actId="478"/>
          <ac:spMkLst>
            <pc:docMk/>
            <pc:sldMk cId="1591368718" sldId="335"/>
            <ac:spMk id="3" creationId="{F848B2B9-375B-D0E5-7B04-09CF5789DAF3}"/>
          </ac:spMkLst>
        </pc:spChg>
        <pc:spChg chg="add mod">
          <ac:chgData name="Altonjunior Siima" userId="a2e5d7dc-a398-4b9f-96b2-5dfd4f3e4f7c" providerId="ADAL" clId="{29C9C498-61C2-4079-9C02-0E860EA79348}" dt="2025-03-08T18:24:35.810" v="249"/>
          <ac:spMkLst>
            <pc:docMk/>
            <pc:sldMk cId="1591368718" sldId="335"/>
            <ac:spMk id="5" creationId="{7C8274F6-6203-9F95-1A41-3343FAF98812}"/>
          </ac:spMkLst>
        </pc:spChg>
        <pc:spChg chg="add del mod">
          <ac:chgData name="Altonjunior Siima" userId="a2e5d7dc-a398-4b9f-96b2-5dfd4f3e4f7c" providerId="ADAL" clId="{29C9C498-61C2-4079-9C02-0E860EA79348}" dt="2025-03-08T18:24:40.897" v="251" actId="478"/>
          <ac:spMkLst>
            <pc:docMk/>
            <pc:sldMk cId="1591368718" sldId="335"/>
            <ac:spMk id="7" creationId="{2CCC0634-B47A-A5C5-1FEC-790E369A9965}"/>
          </ac:spMkLst>
        </pc:spChg>
      </pc:sldChg>
      <pc:sldChg chg="addSp delSp modSp mod modNotesTx">
        <pc:chgData name="Altonjunior Siima" userId="a2e5d7dc-a398-4b9f-96b2-5dfd4f3e4f7c" providerId="ADAL" clId="{29C9C498-61C2-4079-9C02-0E860EA79348}" dt="2025-03-08T21:10:40.241" v="382" actId="1076"/>
        <pc:sldMkLst>
          <pc:docMk/>
          <pc:sldMk cId="61133455" sldId="336"/>
        </pc:sldMkLst>
        <pc:spChg chg="del mod">
          <ac:chgData name="Altonjunior Siima" userId="a2e5d7dc-a398-4b9f-96b2-5dfd4f3e4f7c" providerId="ADAL" clId="{29C9C498-61C2-4079-9C02-0E860EA79348}" dt="2025-03-08T18:25:17.753" v="254" actId="478"/>
          <ac:spMkLst>
            <pc:docMk/>
            <pc:sldMk cId="61133455" sldId="336"/>
            <ac:spMk id="3" creationId="{A88C5168-40A2-63A1-9451-80EF40BF9603}"/>
          </ac:spMkLst>
        </pc:spChg>
        <pc:spChg chg="add mod">
          <ac:chgData name="Altonjunior Siima" userId="a2e5d7dc-a398-4b9f-96b2-5dfd4f3e4f7c" providerId="ADAL" clId="{29C9C498-61C2-4079-9C02-0E860EA79348}" dt="2025-03-08T18:25:15.831" v="253"/>
          <ac:spMkLst>
            <pc:docMk/>
            <pc:sldMk cId="61133455" sldId="336"/>
            <ac:spMk id="6" creationId="{07AA141B-A2F6-B2B9-98F3-6A35E4F5803A}"/>
          </ac:spMkLst>
        </pc:spChg>
        <pc:spChg chg="add del mod">
          <ac:chgData name="Altonjunior Siima" userId="a2e5d7dc-a398-4b9f-96b2-5dfd4f3e4f7c" providerId="ADAL" clId="{29C9C498-61C2-4079-9C02-0E860EA79348}" dt="2025-03-08T18:25:23.401" v="255" actId="478"/>
          <ac:spMkLst>
            <pc:docMk/>
            <pc:sldMk cId="61133455" sldId="336"/>
            <ac:spMk id="8" creationId="{DDBD8CD7-EF4E-5FEC-F121-9E1E63B92408}"/>
          </ac:spMkLst>
        </pc:spChg>
        <pc:picChg chg="del">
          <ac:chgData name="Altonjunior Siima" userId="a2e5d7dc-a398-4b9f-96b2-5dfd4f3e4f7c" providerId="ADAL" clId="{29C9C498-61C2-4079-9C02-0E860EA79348}" dt="2025-03-08T10:13:45.435" v="1" actId="478"/>
          <ac:picMkLst>
            <pc:docMk/>
            <pc:sldMk cId="61133455" sldId="336"/>
            <ac:picMk id="4" creationId="{43465902-3C7B-D5FA-4054-5C685787D6C2}"/>
          </ac:picMkLst>
        </pc:picChg>
        <pc:picChg chg="add del mod">
          <ac:chgData name="Altonjunior Siima" userId="a2e5d7dc-a398-4b9f-96b2-5dfd4f3e4f7c" providerId="ADAL" clId="{29C9C498-61C2-4079-9C02-0E860EA79348}" dt="2025-03-08T21:10:36.729" v="380" actId="478"/>
          <ac:picMkLst>
            <pc:docMk/>
            <pc:sldMk cId="61133455" sldId="336"/>
            <ac:picMk id="5" creationId="{D3FBD657-3455-F9CD-4F29-BBECDB27B69C}"/>
          </ac:picMkLst>
        </pc:picChg>
        <pc:picChg chg="add mod">
          <ac:chgData name="Altonjunior Siima" userId="a2e5d7dc-a398-4b9f-96b2-5dfd4f3e4f7c" providerId="ADAL" clId="{29C9C498-61C2-4079-9C02-0E860EA79348}" dt="2025-03-08T21:10:40.241" v="382" actId="1076"/>
          <ac:picMkLst>
            <pc:docMk/>
            <pc:sldMk cId="61133455" sldId="336"/>
            <ac:picMk id="10" creationId="{47D06F6F-C320-C6BD-FBCF-3A8ABBFAD912}"/>
          </ac:picMkLst>
        </pc:picChg>
      </pc:sldChg>
      <pc:sldChg chg="addSp delSp modSp add mod ord modAnim modNotesTx">
        <pc:chgData name="Altonjunior Siima" userId="a2e5d7dc-a398-4b9f-96b2-5dfd4f3e4f7c" providerId="ADAL" clId="{29C9C498-61C2-4079-9C02-0E860EA79348}" dt="2025-03-08T18:23:04.918" v="245" actId="478"/>
        <pc:sldMkLst>
          <pc:docMk/>
          <pc:sldMk cId="749688953" sldId="337"/>
        </pc:sldMkLst>
        <pc:spChg chg="mod">
          <ac:chgData name="Altonjunior Siima" userId="a2e5d7dc-a398-4b9f-96b2-5dfd4f3e4f7c" providerId="ADAL" clId="{29C9C498-61C2-4079-9C02-0E860EA79348}" dt="2025-03-08T18:19:27.735" v="106"/>
          <ac:spMkLst>
            <pc:docMk/>
            <pc:sldMk cId="749688953" sldId="337"/>
            <ac:spMk id="2" creationId="{DE0B78D5-9F63-17B7-C16F-AA9C9F92D308}"/>
          </ac:spMkLst>
        </pc:spChg>
        <pc:spChg chg="del mod">
          <ac:chgData name="Altonjunior Siima" userId="a2e5d7dc-a398-4b9f-96b2-5dfd4f3e4f7c" providerId="ADAL" clId="{29C9C498-61C2-4079-9C02-0E860EA79348}" dt="2025-03-08T18:23:01.261" v="244" actId="478"/>
          <ac:spMkLst>
            <pc:docMk/>
            <pc:sldMk cId="749688953" sldId="337"/>
            <ac:spMk id="3" creationId="{C88BC073-50DD-41DB-C35C-4390D785F619}"/>
          </ac:spMkLst>
        </pc:spChg>
        <pc:spChg chg="mod">
          <ac:chgData name="Altonjunior Siima" userId="a2e5d7dc-a398-4b9f-96b2-5dfd4f3e4f7c" providerId="ADAL" clId="{29C9C498-61C2-4079-9C02-0E860EA79348}" dt="2025-03-08T18:19:27.735" v="106"/>
          <ac:spMkLst>
            <pc:docMk/>
            <pc:sldMk cId="749688953" sldId="337"/>
            <ac:spMk id="6" creationId="{85AEE0DF-0EA1-4CA7-1B62-DBFC446EA276}"/>
          </ac:spMkLst>
        </pc:spChg>
        <pc:spChg chg="mod">
          <ac:chgData name="Altonjunior Siima" userId="a2e5d7dc-a398-4b9f-96b2-5dfd4f3e4f7c" providerId="ADAL" clId="{29C9C498-61C2-4079-9C02-0E860EA79348}" dt="2025-03-08T18:19:27.735" v="106"/>
          <ac:spMkLst>
            <pc:docMk/>
            <pc:sldMk cId="749688953" sldId="337"/>
            <ac:spMk id="8" creationId="{814AEC9A-6DE3-6010-C41C-EE20C74B61D7}"/>
          </ac:spMkLst>
        </pc:spChg>
        <pc:spChg chg="mod">
          <ac:chgData name="Altonjunior Siima" userId="a2e5d7dc-a398-4b9f-96b2-5dfd4f3e4f7c" providerId="ADAL" clId="{29C9C498-61C2-4079-9C02-0E860EA79348}" dt="2025-03-08T18:19:27.735" v="106"/>
          <ac:spMkLst>
            <pc:docMk/>
            <pc:sldMk cId="749688953" sldId="337"/>
            <ac:spMk id="9" creationId="{6F688F33-1525-FD7E-DC61-8DEC08EAC5B9}"/>
          </ac:spMkLst>
        </pc:spChg>
        <pc:spChg chg="add mod">
          <ac:chgData name="Altonjunior Siima" userId="a2e5d7dc-a398-4b9f-96b2-5dfd4f3e4f7c" providerId="ADAL" clId="{29C9C498-61C2-4079-9C02-0E860EA79348}" dt="2025-03-08T18:22:58.333" v="243"/>
          <ac:spMkLst>
            <pc:docMk/>
            <pc:sldMk cId="749688953" sldId="337"/>
            <ac:spMk id="10" creationId="{EE45D991-BDEC-AB4F-F700-11CBE26C7A53}"/>
          </ac:spMkLst>
        </pc:spChg>
        <pc:spChg chg="add del mod">
          <ac:chgData name="Altonjunior Siima" userId="a2e5d7dc-a398-4b9f-96b2-5dfd4f3e4f7c" providerId="ADAL" clId="{29C9C498-61C2-4079-9C02-0E860EA79348}" dt="2025-03-08T18:23:04.918" v="245" actId="478"/>
          <ac:spMkLst>
            <pc:docMk/>
            <pc:sldMk cId="749688953" sldId="337"/>
            <ac:spMk id="12" creationId="{AEDACF4A-E923-0B0A-3D74-7E30D2EEB787}"/>
          </ac:spMkLst>
        </pc:spChg>
        <pc:spChg chg="mod">
          <ac:chgData name="Altonjunior Siima" userId="a2e5d7dc-a398-4b9f-96b2-5dfd4f3e4f7c" providerId="ADAL" clId="{29C9C498-61C2-4079-9C02-0E860EA79348}" dt="2025-03-08T18:19:27.735" v="106"/>
          <ac:spMkLst>
            <pc:docMk/>
            <pc:sldMk cId="749688953" sldId="337"/>
            <ac:spMk id="17" creationId="{C19AF31D-DB10-2A5F-1041-4F270E676AEA}"/>
          </ac:spMkLst>
        </pc:spChg>
        <pc:spChg chg="mod">
          <ac:chgData name="Altonjunior Siima" userId="a2e5d7dc-a398-4b9f-96b2-5dfd4f3e4f7c" providerId="ADAL" clId="{29C9C498-61C2-4079-9C02-0E860EA79348}" dt="2025-03-08T18:19:27.735" v="106"/>
          <ac:spMkLst>
            <pc:docMk/>
            <pc:sldMk cId="749688953" sldId="337"/>
            <ac:spMk id="18" creationId="{68970634-C44C-088A-5356-68B6C038A40D}"/>
          </ac:spMkLst>
        </pc:spChg>
        <pc:spChg chg="mod">
          <ac:chgData name="Altonjunior Siima" userId="a2e5d7dc-a398-4b9f-96b2-5dfd4f3e4f7c" providerId="ADAL" clId="{29C9C498-61C2-4079-9C02-0E860EA79348}" dt="2025-03-08T18:19:27.735" v="106"/>
          <ac:spMkLst>
            <pc:docMk/>
            <pc:sldMk cId="749688953" sldId="337"/>
            <ac:spMk id="20" creationId="{B8666F96-0378-63CB-DB69-16C264493FC5}"/>
          </ac:spMkLst>
        </pc:spChg>
        <pc:spChg chg="mod">
          <ac:chgData name="Altonjunior Siima" userId="a2e5d7dc-a398-4b9f-96b2-5dfd4f3e4f7c" providerId="ADAL" clId="{29C9C498-61C2-4079-9C02-0E860EA79348}" dt="2025-03-08T18:19:27.735" v="106"/>
          <ac:spMkLst>
            <pc:docMk/>
            <pc:sldMk cId="749688953" sldId="337"/>
            <ac:spMk id="21" creationId="{50ED3153-2F9A-8ACE-06DB-86DA8B86E1AE}"/>
          </ac:spMkLst>
        </pc:spChg>
        <pc:spChg chg="add mod">
          <ac:chgData name="Altonjunior Siima" userId="a2e5d7dc-a398-4b9f-96b2-5dfd4f3e4f7c" providerId="ADAL" clId="{29C9C498-61C2-4079-9C02-0E860EA79348}" dt="2025-03-08T18:19:34.781" v="107" actId="1076"/>
          <ac:spMkLst>
            <pc:docMk/>
            <pc:sldMk cId="749688953" sldId="337"/>
            <ac:spMk id="22" creationId="{9CF23A6C-491C-545B-0F8B-D5BD14ED7CB8}"/>
          </ac:spMkLst>
        </pc:spChg>
        <pc:spChg chg="add mod">
          <ac:chgData name="Altonjunior Siima" userId="a2e5d7dc-a398-4b9f-96b2-5dfd4f3e4f7c" providerId="ADAL" clId="{29C9C498-61C2-4079-9C02-0E860EA79348}" dt="2025-03-08T18:19:34.781" v="107" actId="1076"/>
          <ac:spMkLst>
            <pc:docMk/>
            <pc:sldMk cId="749688953" sldId="337"/>
            <ac:spMk id="23" creationId="{5A9BA295-24C0-C267-1696-651DD2D54DA5}"/>
          </ac:spMkLst>
        </pc:spChg>
        <pc:grpChg chg="mod">
          <ac:chgData name="Altonjunior Siima" userId="a2e5d7dc-a398-4b9f-96b2-5dfd4f3e4f7c" providerId="ADAL" clId="{29C9C498-61C2-4079-9C02-0E860EA79348}" dt="2025-03-08T18:19:34.781" v="107" actId="1076"/>
          <ac:grpSpMkLst>
            <pc:docMk/>
            <pc:sldMk cId="749688953" sldId="337"/>
            <ac:grpSpMk id="4" creationId="{E5E3D59E-2674-9CD4-FCCC-26C62F7B2333}"/>
          </ac:grpSpMkLst>
        </pc:grpChg>
        <pc:grpChg chg="mod">
          <ac:chgData name="Altonjunior Siima" userId="a2e5d7dc-a398-4b9f-96b2-5dfd4f3e4f7c" providerId="ADAL" clId="{29C9C498-61C2-4079-9C02-0E860EA79348}" dt="2025-03-08T18:19:34.781" v="107" actId="1076"/>
          <ac:grpSpMkLst>
            <pc:docMk/>
            <pc:sldMk cId="749688953" sldId="337"/>
            <ac:grpSpMk id="7" creationId="{37DFB434-C468-F5BC-E085-39DECED5C18D}"/>
          </ac:grpSpMkLst>
        </pc:grpChg>
        <pc:grpChg chg="mod">
          <ac:chgData name="Altonjunior Siima" userId="a2e5d7dc-a398-4b9f-96b2-5dfd4f3e4f7c" providerId="ADAL" clId="{29C9C498-61C2-4079-9C02-0E860EA79348}" dt="2025-03-08T18:19:34.781" v="107" actId="1076"/>
          <ac:grpSpMkLst>
            <pc:docMk/>
            <pc:sldMk cId="749688953" sldId="337"/>
            <ac:grpSpMk id="16" creationId="{4501FB65-5914-EAE1-D33B-462CAA154213}"/>
          </ac:grpSpMkLst>
        </pc:grpChg>
        <pc:grpChg chg="mod">
          <ac:chgData name="Altonjunior Siima" userId="a2e5d7dc-a398-4b9f-96b2-5dfd4f3e4f7c" providerId="ADAL" clId="{29C9C498-61C2-4079-9C02-0E860EA79348}" dt="2025-03-08T18:19:34.781" v="107" actId="1076"/>
          <ac:grpSpMkLst>
            <pc:docMk/>
            <pc:sldMk cId="749688953" sldId="337"/>
            <ac:grpSpMk id="19" creationId="{8110BB1F-FA5A-BFED-A354-39B55D4F4EAB}"/>
          </ac:grpSpMkLst>
        </pc:grpChg>
        <pc:picChg chg="del">
          <ac:chgData name="Altonjunior Siima" userId="a2e5d7dc-a398-4b9f-96b2-5dfd4f3e4f7c" providerId="ADAL" clId="{29C9C498-61C2-4079-9C02-0E860EA79348}" dt="2025-03-08T18:19:26.369" v="105" actId="478"/>
          <ac:picMkLst>
            <pc:docMk/>
            <pc:sldMk cId="749688953" sldId="337"/>
            <ac:picMk id="5" creationId="{CCDC4D8B-B9EB-0C0B-F66A-B77826C87E71}"/>
          </ac:picMkLst>
        </pc:picChg>
      </pc:sldChg>
      <pc:sldChg chg="addSp delSp modSp add mod modNotesTx">
        <pc:chgData name="Altonjunior Siima" userId="a2e5d7dc-a398-4b9f-96b2-5dfd4f3e4f7c" providerId="ADAL" clId="{29C9C498-61C2-4079-9C02-0E860EA79348}" dt="2025-03-08T22:00:44.143" v="585"/>
        <pc:sldMkLst>
          <pc:docMk/>
          <pc:sldMk cId="1675406950" sldId="338"/>
        </pc:sldMkLst>
        <pc:spChg chg="mod">
          <ac:chgData name="Altonjunior Siima" userId="a2e5d7dc-a398-4b9f-96b2-5dfd4f3e4f7c" providerId="ADAL" clId="{29C9C498-61C2-4079-9C02-0E860EA79348}" dt="2025-03-08T18:43:47.251" v="310"/>
          <ac:spMkLst>
            <pc:docMk/>
            <pc:sldMk cId="1675406950" sldId="338"/>
            <ac:spMk id="6" creationId="{BAC6C8AA-2C55-BBB1-EDEC-5FF1BC378168}"/>
          </ac:spMkLst>
        </pc:spChg>
        <pc:picChg chg="add del mod">
          <ac:chgData name="Altonjunior Siima" userId="a2e5d7dc-a398-4b9f-96b2-5dfd4f3e4f7c" providerId="ADAL" clId="{29C9C498-61C2-4079-9C02-0E860EA79348}" dt="2025-03-08T18:55:04.072" v="345" actId="478"/>
          <ac:picMkLst>
            <pc:docMk/>
            <pc:sldMk cId="1675406950" sldId="338"/>
            <ac:picMk id="3" creationId="{4C0164B7-887C-CFE6-61A8-51ECF0DDE942}"/>
          </ac:picMkLst>
        </pc:picChg>
        <pc:picChg chg="del">
          <ac:chgData name="Altonjunior Siima" userId="a2e5d7dc-a398-4b9f-96b2-5dfd4f3e4f7c" providerId="ADAL" clId="{29C9C498-61C2-4079-9C02-0E860EA79348}" dt="2025-03-08T18:44:14.719" v="311" actId="478"/>
          <ac:picMkLst>
            <pc:docMk/>
            <pc:sldMk cId="1675406950" sldId="338"/>
            <ac:picMk id="5" creationId="{DB41CE56-F7C1-A763-CC42-23643F5ECD27}"/>
          </ac:picMkLst>
        </pc:picChg>
        <pc:picChg chg="add mod modCrop">
          <ac:chgData name="Altonjunior Siima" userId="a2e5d7dc-a398-4b9f-96b2-5dfd4f3e4f7c" providerId="ADAL" clId="{29C9C498-61C2-4079-9C02-0E860EA79348}" dt="2025-03-08T18:56:03.118" v="355" actId="1076"/>
          <ac:picMkLst>
            <pc:docMk/>
            <pc:sldMk cId="1675406950" sldId="338"/>
            <ac:picMk id="7" creationId="{2D64277C-9021-2E9D-5906-8DD110DDA70B}"/>
          </ac:picMkLst>
        </pc:picChg>
      </pc:sldChg>
      <pc:sldChg chg="add del">
        <pc:chgData name="Altonjunior Siima" userId="a2e5d7dc-a398-4b9f-96b2-5dfd4f3e4f7c" providerId="ADAL" clId="{29C9C498-61C2-4079-9C02-0E860EA79348}" dt="2025-03-08T18:31:33.732" v="308" actId="47"/>
        <pc:sldMkLst>
          <pc:docMk/>
          <pc:sldMk cId="1944256683" sldId="338"/>
        </pc:sldMkLst>
      </pc:sldChg>
      <pc:sldChg chg="addSp delSp modSp add del mod modNotesTx">
        <pc:chgData name="Altonjunior Siima" userId="a2e5d7dc-a398-4b9f-96b2-5dfd4f3e4f7c" providerId="ADAL" clId="{29C9C498-61C2-4079-9C02-0E860EA79348}" dt="2025-03-08T22:00:29.494" v="582" actId="47"/>
        <pc:sldMkLst>
          <pc:docMk/>
          <pc:sldMk cId="1743801654" sldId="339"/>
        </pc:sldMkLst>
        <pc:spChg chg="add mod">
          <ac:chgData name="Altonjunior Siima" userId="a2e5d7dc-a398-4b9f-96b2-5dfd4f3e4f7c" providerId="ADAL" clId="{29C9C498-61C2-4079-9C02-0E860EA79348}" dt="2025-03-08T19:25:17.517" v="366"/>
          <ac:spMkLst>
            <pc:docMk/>
            <pc:sldMk cId="1743801654" sldId="339"/>
            <ac:spMk id="2" creationId="{8E5E691F-0CAE-ECB4-76DC-FBACDA74C1D8}"/>
          </ac:spMkLst>
        </pc:spChg>
        <pc:spChg chg="del mod">
          <ac:chgData name="Altonjunior Siima" userId="a2e5d7dc-a398-4b9f-96b2-5dfd4f3e4f7c" providerId="ADAL" clId="{29C9C498-61C2-4079-9C02-0E860EA79348}" dt="2025-03-08T19:25:19.959" v="367" actId="478"/>
          <ac:spMkLst>
            <pc:docMk/>
            <pc:sldMk cId="1743801654" sldId="339"/>
            <ac:spMk id="6" creationId="{25E68B14-AEBC-203E-8111-B54FC16D7BCA}"/>
          </ac:spMkLst>
        </pc:spChg>
        <pc:spChg chg="add mod">
          <ac:chgData name="Altonjunior Siima" userId="a2e5d7dc-a398-4b9f-96b2-5dfd4f3e4f7c" providerId="ADAL" clId="{29C9C498-61C2-4079-9C02-0E860EA79348}" dt="2025-03-08T21:47:45.353" v="464" actId="14100"/>
          <ac:spMkLst>
            <pc:docMk/>
            <pc:sldMk cId="1743801654" sldId="339"/>
            <ac:spMk id="15" creationId="{EAD7BDF3-971D-457B-70BA-97132D9C472C}"/>
          </ac:spMkLst>
        </pc:spChg>
        <pc:picChg chg="add del mod">
          <ac:chgData name="Altonjunior Siima" userId="a2e5d7dc-a398-4b9f-96b2-5dfd4f3e4f7c" providerId="ADAL" clId="{29C9C498-61C2-4079-9C02-0E860EA79348}" dt="2025-03-08T21:36:50.156" v="389" actId="478"/>
          <ac:picMkLst>
            <pc:docMk/>
            <pc:sldMk cId="1743801654" sldId="339"/>
            <ac:picMk id="4" creationId="{6423E87F-AC7C-C5DB-049C-10F64618D27E}"/>
          </ac:picMkLst>
        </pc:picChg>
        <pc:picChg chg="del">
          <ac:chgData name="Altonjunior Siima" userId="a2e5d7dc-a398-4b9f-96b2-5dfd4f3e4f7c" providerId="ADAL" clId="{29C9C498-61C2-4079-9C02-0E860EA79348}" dt="2025-03-08T21:34:32.533" v="384" actId="478"/>
          <ac:picMkLst>
            <pc:docMk/>
            <pc:sldMk cId="1743801654" sldId="339"/>
            <ac:picMk id="7" creationId="{1C8CBF9F-776C-AAC8-1594-383AB4B1A258}"/>
          </ac:picMkLst>
        </pc:picChg>
        <pc:picChg chg="add del">
          <ac:chgData name="Altonjunior Siima" userId="a2e5d7dc-a398-4b9f-96b2-5dfd4f3e4f7c" providerId="ADAL" clId="{29C9C498-61C2-4079-9C02-0E860EA79348}" dt="2025-03-08T21:36:49.234" v="388" actId="478"/>
          <ac:picMkLst>
            <pc:docMk/>
            <pc:sldMk cId="1743801654" sldId="339"/>
            <ac:picMk id="8" creationId="{79A167AB-0D12-164C-423E-D8391D391B81}"/>
          </ac:picMkLst>
        </pc:picChg>
        <pc:picChg chg="add del mod">
          <ac:chgData name="Altonjunior Siima" userId="a2e5d7dc-a398-4b9f-96b2-5dfd4f3e4f7c" providerId="ADAL" clId="{29C9C498-61C2-4079-9C02-0E860EA79348}" dt="2025-03-08T21:41:50.240" v="404" actId="478"/>
          <ac:picMkLst>
            <pc:docMk/>
            <pc:sldMk cId="1743801654" sldId="339"/>
            <ac:picMk id="10" creationId="{EF1D2347-BBC7-6668-5868-03F99DB1535B}"/>
          </ac:picMkLst>
        </pc:picChg>
        <pc:picChg chg="add mod ord modCrop">
          <ac:chgData name="Altonjunior Siima" userId="a2e5d7dc-a398-4b9f-96b2-5dfd4f3e4f7c" providerId="ADAL" clId="{29C9C498-61C2-4079-9C02-0E860EA79348}" dt="2025-03-08T21:42:51.785" v="415" actId="732"/>
          <ac:picMkLst>
            <pc:docMk/>
            <pc:sldMk cId="1743801654" sldId="339"/>
            <ac:picMk id="12" creationId="{94D3615F-13C0-2B32-7F1D-B97C0E3DF40D}"/>
          </ac:picMkLst>
        </pc:picChg>
        <pc:picChg chg="add del mod ord">
          <ac:chgData name="Altonjunior Siima" userId="a2e5d7dc-a398-4b9f-96b2-5dfd4f3e4f7c" providerId="ADAL" clId="{29C9C498-61C2-4079-9C02-0E860EA79348}" dt="2025-03-08T21:50:22.713" v="481" actId="478"/>
          <ac:picMkLst>
            <pc:docMk/>
            <pc:sldMk cId="1743801654" sldId="339"/>
            <ac:picMk id="14" creationId="{8237EC4D-F27D-65E3-E07C-A729C7CBB602}"/>
          </ac:picMkLst>
        </pc:picChg>
        <pc:picChg chg="add mod">
          <ac:chgData name="Altonjunior Siima" userId="a2e5d7dc-a398-4b9f-96b2-5dfd4f3e4f7c" providerId="ADAL" clId="{29C9C498-61C2-4079-9C02-0E860EA79348}" dt="2025-03-08T21:50:53.542" v="489" actId="14100"/>
          <ac:picMkLst>
            <pc:docMk/>
            <pc:sldMk cId="1743801654" sldId="339"/>
            <ac:picMk id="17" creationId="{FBF7269B-9A11-D0FC-8453-C791CEF06081}"/>
          </ac:picMkLst>
        </pc:picChg>
      </pc:sldChg>
      <pc:sldChg chg="addSp delSp modSp add mod modAnim modNotesTx">
        <pc:chgData name="Altonjunior Siima" userId="a2e5d7dc-a398-4b9f-96b2-5dfd4f3e4f7c" providerId="ADAL" clId="{29C9C498-61C2-4079-9C02-0E860EA79348}" dt="2025-03-08T22:32:35.526" v="836"/>
        <pc:sldMkLst>
          <pc:docMk/>
          <pc:sldMk cId="3613207836" sldId="340"/>
        </pc:sldMkLst>
        <pc:spChg chg="ord">
          <ac:chgData name="Altonjunior Siima" userId="a2e5d7dc-a398-4b9f-96b2-5dfd4f3e4f7c" providerId="ADAL" clId="{29C9C498-61C2-4079-9C02-0E860EA79348}" dt="2025-03-08T21:57:48.528" v="543" actId="166"/>
          <ac:spMkLst>
            <pc:docMk/>
            <pc:sldMk cId="3613207836" sldId="340"/>
            <ac:spMk id="2" creationId="{FD9CBB25-04BB-A39F-EC63-13454BC7C9A3}"/>
          </ac:spMkLst>
        </pc:spChg>
        <pc:spChg chg="mod">
          <ac:chgData name="Altonjunior Siima" userId="a2e5d7dc-a398-4b9f-96b2-5dfd4f3e4f7c" providerId="ADAL" clId="{29C9C498-61C2-4079-9C02-0E860EA79348}" dt="2025-03-08T21:58:41.884" v="561" actId="164"/>
          <ac:spMkLst>
            <pc:docMk/>
            <pc:sldMk cId="3613207836" sldId="340"/>
            <ac:spMk id="15" creationId="{1FCF6EA8-7270-685D-EA8F-2843464DF7C9}"/>
          </ac:spMkLst>
        </pc:spChg>
        <pc:grpChg chg="add mod">
          <ac:chgData name="Altonjunior Siima" userId="a2e5d7dc-a398-4b9f-96b2-5dfd4f3e4f7c" providerId="ADAL" clId="{29C9C498-61C2-4079-9C02-0E860EA79348}" dt="2025-03-08T21:58:41.884" v="561" actId="164"/>
          <ac:grpSpMkLst>
            <pc:docMk/>
            <pc:sldMk cId="3613207836" sldId="340"/>
            <ac:grpSpMk id="14" creationId="{055B1F53-F92A-14ED-8E62-C09D8C3DBC84}"/>
          </ac:grpSpMkLst>
        </pc:grpChg>
        <pc:picChg chg="add del mod">
          <ac:chgData name="Altonjunior Siima" userId="a2e5d7dc-a398-4b9f-96b2-5dfd4f3e4f7c" providerId="ADAL" clId="{29C9C498-61C2-4079-9C02-0E860EA79348}" dt="2025-03-08T21:52:54.232" v="501" actId="478"/>
          <ac:picMkLst>
            <pc:docMk/>
            <pc:sldMk cId="3613207836" sldId="340"/>
            <ac:picMk id="4" creationId="{3B3233E8-44E8-9473-C3B8-3774A6BC07E9}"/>
          </ac:picMkLst>
        </pc:picChg>
        <pc:picChg chg="add del mod">
          <ac:chgData name="Altonjunior Siima" userId="a2e5d7dc-a398-4b9f-96b2-5dfd4f3e4f7c" providerId="ADAL" clId="{29C9C498-61C2-4079-9C02-0E860EA79348}" dt="2025-03-08T21:52:17.072" v="496" actId="478"/>
          <ac:picMkLst>
            <pc:docMk/>
            <pc:sldMk cId="3613207836" sldId="340"/>
            <ac:picMk id="6" creationId="{C185278B-0FE8-D515-0FEB-3F8D8AC854CD}"/>
          </ac:picMkLst>
        </pc:picChg>
        <pc:picChg chg="add mod ord">
          <ac:chgData name="Altonjunior Siima" userId="a2e5d7dc-a398-4b9f-96b2-5dfd4f3e4f7c" providerId="ADAL" clId="{29C9C498-61C2-4079-9C02-0E860EA79348}" dt="2025-03-08T21:58:41.884" v="561" actId="164"/>
          <ac:picMkLst>
            <pc:docMk/>
            <pc:sldMk cId="3613207836" sldId="340"/>
            <ac:picMk id="8" creationId="{E42CDB46-58C2-32C0-0668-384E9DBDD42C}"/>
          </ac:picMkLst>
        </pc:picChg>
        <pc:picChg chg="add mod">
          <ac:chgData name="Altonjunior Siima" userId="a2e5d7dc-a398-4b9f-96b2-5dfd4f3e4f7c" providerId="ADAL" clId="{29C9C498-61C2-4079-9C02-0E860EA79348}" dt="2025-03-08T21:59:33.518" v="567" actId="1035"/>
          <ac:picMkLst>
            <pc:docMk/>
            <pc:sldMk cId="3613207836" sldId="340"/>
            <ac:picMk id="10" creationId="{E289ED6F-0F20-F098-3ADD-6E0112B2C1F6}"/>
          </ac:picMkLst>
        </pc:picChg>
        <pc:picChg chg="mod ord modCrop">
          <ac:chgData name="Altonjunior Siima" userId="a2e5d7dc-a398-4b9f-96b2-5dfd4f3e4f7c" providerId="ADAL" clId="{29C9C498-61C2-4079-9C02-0E860EA79348}" dt="2025-03-08T21:58:41.884" v="561" actId="164"/>
          <ac:picMkLst>
            <pc:docMk/>
            <pc:sldMk cId="3613207836" sldId="340"/>
            <ac:picMk id="12" creationId="{91A32AE8-CD51-6767-EA53-182045ED90C3}"/>
          </ac:picMkLst>
        </pc:picChg>
        <pc:picChg chg="add mod ord modCrop">
          <ac:chgData name="Altonjunior Siima" userId="a2e5d7dc-a398-4b9f-96b2-5dfd4f3e4f7c" providerId="ADAL" clId="{29C9C498-61C2-4079-9C02-0E860EA79348}" dt="2025-03-08T21:58:05.498" v="560" actId="1035"/>
          <ac:picMkLst>
            <pc:docMk/>
            <pc:sldMk cId="3613207836" sldId="340"/>
            <ac:picMk id="13" creationId="{1C8D3407-E127-E9DD-9FAF-33A482936D9D}"/>
          </ac:picMkLst>
        </pc:picChg>
        <pc:picChg chg="del">
          <ac:chgData name="Altonjunior Siima" userId="a2e5d7dc-a398-4b9f-96b2-5dfd4f3e4f7c" providerId="ADAL" clId="{29C9C498-61C2-4079-9C02-0E860EA79348}" dt="2025-03-08T21:51:56.252" v="491" actId="478"/>
          <ac:picMkLst>
            <pc:docMk/>
            <pc:sldMk cId="3613207836" sldId="340"/>
            <ac:picMk id="17" creationId="{D866C8D0-DC75-57CA-BCF5-77DD49DB261F}"/>
          </ac:picMkLst>
        </pc:picChg>
      </pc:sldChg>
      <pc:sldChg chg="addSp delSp modSp add mod delAnim modNotesTx">
        <pc:chgData name="Altonjunior Siima" userId="a2e5d7dc-a398-4b9f-96b2-5dfd4f3e4f7c" providerId="ADAL" clId="{29C9C498-61C2-4079-9C02-0E860EA79348}" dt="2025-03-08T22:33:00.341" v="856" actId="20577"/>
        <pc:sldMkLst>
          <pc:docMk/>
          <pc:sldMk cId="3611313465" sldId="341"/>
        </pc:sldMkLst>
        <pc:spChg chg="mod">
          <ac:chgData name="Altonjunior Siima" userId="a2e5d7dc-a398-4b9f-96b2-5dfd4f3e4f7c" providerId="ADAL" clId="{29C9C498-61C2-4079-9C02-0E860EA79348}" dt="2025-03-08T22:10:26.939" v="642" actId="20577"/>
          <ac:spMkLst>
            <pc:docMk/>
            <pc:sldMk cId="3611313465" sldId="341"/>
            <ac:spMk id="2" creationId="{1663EADD-DECC-7D09-8280-1C6E2946D3A0}"/>
          </ac:spMkLst>
        </pc:spChg>
        <pc:spChg chg="add mod ord">
          <ac:chgData name="Altonjunior Siima" userId="a2e5d7dc-a398-4b9f-96b2-5dfd4f3e4f7c" providerId="ADAL" clId="{29C9C498-61C2-4079-9C02-0E860EA79348}" dt="2025-03-08T22:09:33.103" v="635" actId="14100"/>
          <ac:spMkLst>
            <pc:docMk/>
            <pc:sldMk cId="3611313465" sldId="341"/>
            <ac:spMk id="21" creationId="{EBF34ECA-DF9F-90AB-000D-07A5B20F6875}"/>
          </ac:spMkLst>
        </pc:spChg>
        <pc:spChg chg="add mod">
          <ac:chgData name="Altonjunior Siima" userId="a2e5d7dc-a398-4b9f-96b2-5dfd4f3e4f7c" providerId="ADAL" clId="{29C9C498-61C2-4079-9C02-0E860EA79348}" dt="2025-03-08T22:23:34.575" v="770" actId="20577"/>
          <ac:spMkLst>
            <pc:docMk/>
            <pc:sldMk cId="3611313465" sldId="341"/>
            <ac:spMk id="26" creationId="{7C9D9218-FE62-2D02-7DBB-41A277B09BDF}"/>
          </ac:spMkLst>
        </pc:spChg>
        <pc:grpChg chg="del">
          <ac:chgData name="Altonjunior Siima" userId="a2e5d7dc-a398-4b9f-96b2-5dfd4f3e4f7c" providerId="ADAL" clId="{29C9C498-61C2-4079-9C02-0E860EA79348}" dt="2025-03-08T22:02:57.559" v="587" actId="478"/>
          <ac:grpSpMkLst>
            <pc:docMk/>
            <pc:sldMk cId="3611313465" sldId="341"/>
            <ac:grpSpMk id="14" creationId="{1E4F650F-6E0E-317C-231C-3382CE6B0E75}"/>
          </ac:grpSpMkLst>
        </pc:grpChg>
        <pc:picChg chg="add del mod">
          <ac:chgData name="Altonjunior Siima" userId="a2e5d7dc-a398-4b9f-96b2-5dfd4f3e4f7c" providerId="ADAL" clId="{29C9C498-61C2-4079-9C02-0E860EA79348}" dt="2025-03-08T22:06:53.933" v="603" actId="478"/>
          <ac:picMkLst>
            <pc:docMk/>
            <pc:sldMk cId="3611313465" sldId="341"/>
            <ac:picMk id="4" creationId="{2E1E3F44-258B-2DF9-088A-64205801254B}"/>
          </ac:picMkLst>
        </pc:picChg>
        <pc:picChg chg="add mod">
          <ac:chgData name="Altonjunior Siima" userId="a2e5d7dc-a398-4b9f-96b2-5dfd4f3e4f7c" providerId="ADAL" clId="{29C9C498-61C2-4079-9C02-0E860EA79348}" dt="2025-03-08T22:21:24.313" v="710" actId="1076"/>
          <ac:picMkLst>
            <pc:docMk/>
            <pc:sldMk cId="3611313465" sldId="341"/>
            <ac:picMk id="6" creationId="{2A1D9F66-C535-E537-1FDF-B70D253D7575}"/>
          </ac:picMkLst>
        </pc:picChg>
        <pc:picChg chg="add mod">
          <ac:chgData name="Altonjunior Siima" userId="a2e5d7dc-a398-4b9f-96b2-5dfd4f3e4f7c" providerId="ADAL" clId="{29C9C498-61C2-4079-9C02-0E860EA79348}" dt="2025-03-08T22:21:24.313" v="710" actId="1076"/>
          <ac:picMkLst>
            <pc:docMk/>
            <pc:sldMk cId="3611313465" sldId="341"/>
            <ac:picMk id="9" creationId="{6DCFCCA7-ED20-057D-6A7C-117AE6DF5EF0}"/>
          </ac:picMkLst>
        </pc:picChg>
        <pc:picChg chg="del">
          <ac:chgData name="Altonjunior Siima" userId="a2e5d7dc-a398-4b9f-96b2-5dfd4f3e4f7c" providerId="ADAL" clId="{29C9C498-61C2-4079-9C02-0E860EA79348}" dt="2025-03-08T22:07:00.855" v="607" actId="478"/>
          <ac:picMkLst>
            <pc:docMk/>
            <pc:sldMk cId="3611313465" sldId="341"/>
            <ac:picMk id="10" creationId="{6AC6EE80-3363-A274-BC28-1058AC2E49C6}"/>
          </ac:picMkLst>
        </pc:picChg>
        <pc:picChg chg="del">
          <ac:chgData name="Altonjunior Siima" userId="a2e5d7dc-a398-4b9f-96b2-5dfd4f3e4f7c" providerId="ADAL" clId="{29C9C498-61C2-4079-9C02-0E860EA79348}" dt="2025-03-08T22:07:01.875" v="608" actId="478"/>
          <ac:picMkLst>
            <pc:docMk/>
            <pc:sldMk cId="3611313465" sldId="341"/>
            <ac:picMk id="13" creationId="{8E246C91-D3BC-56B4-1096-80DFB8E3BC32}"/>
          </ac:picMkLst>
        </pc:picChg>
        <pc:picChg chg="add del mod">
          <ac:chgData name="Altonjunior Siima" userId="a2e5d7dc-a398-4b9f-96b2-5dfd4f3e4f7c" providerId="ADAL" clId="{29C9C498-61C2-4079-9C02-0E860EA79348}" dt="2025-03-08T22:05:46.972" v="597" actId="478"/>
          <ac:picMkLst>
            <pc:docMk/>
            <pc:sldMk cId="3611313465" sldId="341"/>
            <ac:picMk id="16" creationId="{A1124691-BA6C-069E-E991-51B0CB5A6357}"/>
          </ac:picMkLst>
        </pc:picChg>
        <pc:picChg chg="add mod">
          <ac:chgData name="Altonjunior Siima" userId="a2e5d7dc-a398-4b9f-96b2-5dfd4f3e4f7c" providerId="ADAL" clId="{29C9C498-61C2-4079-9C02-0E860EA79348}" dt="2025-03-08T22:21:24.313" v="710" actId="1076"/>
          <ac:picMkLst>
            <pc:docMk/>
            <pc:sldMk cId="3611313465" sldId="341"/>
            <ac:picMk id="18" creationId="{A7C2B031-140E-1969-CC37-C13FEC658985}"/>
          </ac:picMkLst>
        </pc:picChg>
        <pc:picChg chg="add mod">
          <ac:chgData name="Altonjunior Siima" userId="a2e5d7dc-a398-4b9f-96b2-5dfd4f3e4f7c" providerId="ADAL" clId="{29C9C498-61C2-4079-9C02-0E860EA79348}" dt="2025-03-08T22:21:24.313" v="710" actId="1076"/>
          <ac:picMkLst>
            <pc:docMk/>
            <pc:sldMk cId="3611313465" sldId="341"/>
            <ac:picMk id="20" creationId="{6705D74C-1B1D-1A0D-7F76-71D880CE94E4}"/>
          </ac:picMkLst>
        </pc:picChg>
        <pc:picChg chg="add del mod modCrop">
          <ac:chgData name="Altonjunior Siima" userId="a2e5d7dc-a398-4b9f-96b2-5dfd4f3e4f7c" providerId="ADAL" clId="{29C9C498-61C2-4079-9C02-0E860EA79348}" dt="2025-03-08T22:19:13.355" v="685"/>
          <ac:picMkLst>
            <pc:docMk/>
            <pc:sldMk cId="3611313465" sldId="341"/>
            <ac:picMk id="23" creationId="{09E9AC95-72DA-F166-055B-CD377BAE995F}"/>
          </ac:picMkLst>
        </pc:picChg>
        <pc:picChg chg="add del mod">
          <ac:chgData name="Altonjunior Siima" userId="a2e5d7dc-a398-4b9f-96b2-5dfd4f3e4f7c" providerId="ADAL" clId="{29C9C498-61C2-4079-9C02-0E860EA79348}" dt="2025-03-08T22:19:10.817" v="675"/>
          <ac:picMkLst>
            <pc:docMk/>
            <pc:sldMk cId="3611313465" sldId="341"/>
            <ac:picMk id="25" creationId="{C9EE57D9-0714-F5EB-4698-90E7F3309002}"/>
          </ac:picMkLst>
        </pc:picChg>
      </pc:sldChg>
      <pc:sldChg chg="addSp delSp modSp add mod">
        <pc:chgData name="Altonjunior Siima" userId="a2e5d7dc-a398-4b9f-96b2-5dfd4f3e4f7c" providerId="ADAL" clId="{29C9C498-61C2-4079-9C02-0E860EA79348}" dt="2025-03-08T22:24:27.122" v="790" actId="1076"/>
        <pc:sldMkLst>
          <pc:docMk/>
          <pc:sldMk cId="2339974129" sldId="342"/>
        </pc:sldMkLst>
        <pc:spChg chg="add mod">
          <ac:chgData name="Altonjunior Siima" userId="a2e5d7dc-a398-4b9f-96b2-5dfd4f3e4f7c" providerId="ADAL" clId="{29C9C498-61C2-4079-9C02-0E860EA79348}" dt="2025-03-08T22:24:27.122" v="790" actId="1076"/>
          <ac:spMkLst>
            <pc:docMk/>
            <pc:sldMk cId="2339974129" sldId="342"/>
            <ac:spMk id="5" creationId="{C3F6F61D-FDF2-0D8D-9DF9-A1D3595B2B7F}"/>
          </ac:spMkLst>
        </pc:spChg>
        <pc:spChg chg="del">
          <ac:chgData name="Altonjunior Siima" userId="a2e5d7dc-a398-4b9f-96b2-5dfd4f3e4f7c" providerId="ADAL" clId="{29C9C498-61C2-4079-9C02-0E860EA79348}" dt="2025-03-08T22:20:07.387" v="700" actId="478"/>
          <ac:spMkLst>
            <pc:docMk/>
            <pc:sldMk cId="2339974129" sldId="342"/>
            <ac:spMk id="21" creationId="{9B8BA50D-FE14-4E75-CC3C-610BBF65F2C0}"/>
          </ac:spMkLst>
        </pc:spChg>
        <pc:picChg chg="add mod ord modCrop">
          <ac:chgData name="Altonjunior Siima" userId="a2e5d7dc-a398-4b9f-96b2-5dfd4f3e4f7c" providerId="ADAL" clId="{29C9C498-61C2-4079-9C02-0E860EA79348}" dt="2025-03-08T22:20:48.669" v="706" actId="732"/>
          <ac:picMkLst>
            <pc:docMk/>
            <pc:sldMk cId="2339974129" sldId="342"/>
            <ac:picMk id="4" creationId="{16401747-47FA-63D9-E8B1-8E798E9173F0}"/>
          </ac:picMkLst>
        </pc:picChg>
        <pc:picChg chg="del">
          <ac:chgData name="Altonjunior Siima" userId="a2e5d7dc-a398-4b9f-96b2-5dfd4f3e4f7c" providerId="ADAL" clId="{29C9C498-61C2-4079-9C02-0E860EA79348}" dt="2025-03-08T22:19:39.265" v="692" actId="478"/>
          <ac:picMkLst>
            <pc:docMk/>
            <pc:sldMk cId="2339974129" sldId="342"/>
            <ac:picMk id="6" creationId="{1A235CAE-1DCB-A91D-B477-967D7E9822B5}"/>
          </ac:picMkLst>
        </pc:picChg>
        <pc:picChg chg="del">
          <ac:chgData name="Altonjunior Siima" userId="a2e5d7dc-a398-4b9f-96b2-5dfd4f3e4f7c" providerId="ADAL" clId="{29C9C498-61C2-4079-9C02-0E860EA79348}" dt="2025-03-08T22:19:39.265" v="692" actId="478"/>
          <ac:picMkLst>
            <pc:docMk/>
            <pc:sldMk cId="2339974129" sldId="342"/>
            <ac:picMk id="9" creationId="{D4C00043-E68B-48CC-0186-EFC2AC607D30}"/>
          </ac:picMkLst>
        </pc:picChg>
        <pc:picChg chg="del">
          <ac:chgData name="Altonjunior Siima" userId="a2e5d7dc-a398-4b9f-96b2-5dfd4f3e4f7c" providerId="ADAL" clId="{29C9C498-61C2-4079-9C02-0E860EA79348}" dt="2025-03-08T22:19:39.265" v="692" actId="478"/>
          <ac:picMkLst>
            <pc:docMk/>
            <pc:sldMk cId="2339974129" sldId="342"/>
            <ac:picMk id="18" creationId="{9ED32BB1-55ED-0BC0-82B7-A2907BDCE062}"/>
          </ac:picMkLst>
        </pc:picChg>
        <pc:picChg chg="del">
          <ac:chgData name="Altonjunior Siima" userId="a2e5d7dc-a398-4b9f-96b2-5dfd4f3e4f7c" providerId="ADAL" clId="{29C9C498-61C2-4079-9C02-0E860EA79348}" dt="2025-03-08T22:19:39.265" v="692" actId="478"/>
          <ac:picMkLst>
            <pc:docMk/>
            <pc:sldMk cId="2339974129" sldId="342"/>
            <ac:picMk id="20" creationId="{4780A491-5D84-CC27-AF1C-7A30D2DFA95C}"/>
          </ac:picMkLst>
        </pc:picChg>
      </pc:sldChg>
      <pc:sldChg chg="delSp add del mod delAnim">
        <pc:chgData name="Altonjunior Siima" userId="a2e5d7dc-a398-4b9f-96b2-5dfd4f3e4f7c" providerId="ADAL" clId="{29C9C498-61C2-4079-9C02-0E860EA79348}" dt="2025-03-08T22:31:18.320" v="795" actId="47"/>
        <pc:sldMkLst>
          <pc:docMk/>
          <pc:sldMk cId="2583402232" sldId="343"/>
        </pc:sldMkLst>
        <pc:grpChg chg="del">
          <ac:chgData name="Altonjunior Siima" userId="a2e5d7dc-a398-4b9f-96b2-5dfd4f3e4f7c" providerId="ADAL" clId="{29C9C498-61C2-4079-9C02-0E860EA79348}" dt="2025-03-08T22:27:20.717" v="794" actId="478"/>
          <ac:grpSpMkLst>
            <pc:docMk/>
            <pc:sldMk cId="2583402232" sldId="343"/>
            <ac:grpSpMk id="14" creationId="{8713E586-59B1-8F6A-AB22-983EAE39427B}"/>
          </ac:grpSpMkLst>
        </pc:grpChg>
        <pc:picChg chg="del">
          <ac:chgData name="Altonjunior Siima" userId="a2e5d7dc-a398-4b9f-96b2-5dfd4f3e4f7c" providerId="ADAL" clId="{29C9C498-61C2-4079-9C02-0E860EA79348}" dt="2025-03-08T22:27:19.606" v="793" actId="478"/>
          <ac:picMkLst>
            <pc:docMk/>
            <pc:sldMk cId="2583402232" sldId="343"/>
            <ac:picMk id="8" creationId="{D42A2E10-D64C-A3A9-01B6-913DAE8637C1}"/>
          </ac:picMkLst>
        </pc:picChg>
        <pc:picChg chg="del">
          <ac:chgData name="Altonjunior Siima" userId="a2e5d7dc-a398-4b9f-96b2-5dfd4f3e4f7c" providerId="ADAL" clId="{29C9C498-61C2-4079-9C02-0E860EA79348}" dt="2025-03-08T22:27:17.167" v="792" actId="478"/>
          <ac:picMkLst>
            <pc:docMk/>
            <pc:sldMk cId="2583402232" sldId="343"/>
            <ac:picMk id="10" creationId="{4A22B420-38D4-2B7E-9BAD-2E11BF006EAE}"/>
          </ac:picMkLst>
        </pc:picChg>
      </pc:sldChg>
    </pc:docChg>
  </pc:docChgLst>
  <pc:docChgLst>
    <pc:chgData name="Letlotlo More" userId="S::letlotlo.more@adaptit.com::376df2b1-2d76-41ee-8c03-397777bd29e5" providerId="AD" clId="Web-{E94C3775-6673-888C-400A-4C1177C919AE}"/>
    <pc:docChg chg="addSld modSld sldOrd">
      <pc:chgData name="Letlotlo More" userId="S::letlotlo.more@adaptit.com::376df2b1-2d76-41ee-8c03-397777bd29e5" providerId="AD" clId="Web-{E94C3775-6673-888C-400A-4C1177C919AE}" dt="2025-03-09T11:52:19.949" v="27"/>
      <pc:docMkLst>
        <pc:docMk/>
      </pc:docMkLst>
      <pc:sldChg chg="addSp delSp modSp ord">
        <pc:chgData name="Letlotlo More" userId="S::letlotlo.more@adaptit.com::376df2b1-2d76-41ee-8c03-397777bd29e5" providerId="AD" clId="Web-{E94C3775-6673-888C-400A-4C1177C919AE}" dt="2025-03-09T11:51:35.417" v="20" actId="20577"/>
        <pc:sldMkLst>
          <pc:docMk/>
          <pc:sldMk cId="2092356048" sldId="257"/>
        </pc:sldMkLst>
        <pc:spChg chg="mod">
          <ac:chgData name="Letlotlo More" userId="S::letlotlo.more@adaptit.com::376df2b1-2d76-41ee-8c03-397777bd29e5" providerId="AD" clId="Web-{E94C3775-6673-888C-400A-4C1177C919AE}" dt="2025-03-09T11:51:05.369" v="4" actId="14100"/>
          <ac:spMkLst>
            <pc:docMk/>
            <pc:sldMk cId="2092356048" sldId="257"/>
            <ac:spMk id="4" creationId="{15FF4FBF-17F7-B9FD-FAB5-32D97FC5BD0B}"/>
          </ac:spMkLst>
        </pc:spChg>
        <pc:spChg chg="mod">
          <ac:chgData name="Letlotlo More" userId="S::letlotlo.more@adaptit.com::376df2b1-2d76-41ee-8c03-397777bd29e5" providerId="AD" clId="Web-{E94C3775-6673-888C-400A-4C1177C919AE}" dt="2025-03-09T11:51:35.417" v="20" actId="20577"/>
          <ac:spMkLst>
            <pc:docMk/>
            <pc:sldMk cId="2092356048" sldId="257"/>
            <ac:spMk id="5" creationId="{AE0F6A9D-3706-FECF-3872-B7D8E5149384}"/>
          </ac:spMkLst>
        </pc:spChg>
        <pc:graphicFrameChg chg="add del mod">
          <ac:chgData name="Letlotlo More" userId="S::letlotlo.more@adaptit.com::376df2b1-2d76-41ee-8c03-397777bd29e5" providerId="AD" clId="Web-{E94C3775-6673-888C-400A-4C1177C919AE}" dt="2025-03-09T11:51:21.354" v="8"/>
          <ac:graphicFrameMkLst>
            <pc:docMk/>
            <pc:sldMk cId="2092356048" sldId="257"/>
            <ac:graphicFrameMk id="3" creationId="{8996A33E-6816-39C0-014C-35A50CBE1E29}"/>
          </ac:graphicFrameMkLst>
        </pc:graphicFrameChg>
      </pc:sldChg>
      <pc:sldChg chg="addSp delSp modSp">
        <pc:chgData name="Letlotlo More" userId="S::letlotlo.more@adaptit.com::376df2b1-2d76-41ee-8c03-397777bd29e5" providerId="AD" clId="Web-{E94C3775-6673-888C-400A-4C1177C919AE}" dt="2025-03-09T11:52:00.917" v="23"/>
        <pc:sldMkLst>
          <pc:docMk/>
          <pc:sldMk cId="3877547" sldId="323"/>
        </pc:sldMkLst>
        <pc:picChg chg="add del mod">
          <ac:chgData name="Letlotlo More" userId="S::letlotlo.more@adaptit.com::376df2b1-2d76-41ee-8c03-397777bd29e5" providerId="AD" clId="Web-{E94C3775-6673-888C-400A-4C1177C919AE}" dt="2025-03-09T11:52:00.917" v="23"/>
          <ac:picMkLst>
            <pc:docMk/>
            <pc:sldMk cId="3877547" sldId="323"/>
            <ac:picMk id="4" creationId="{1CB2243E-2B79-5DCF-FAD4-1493E3EAF31E}"/>
          </ac:picMkLst>
        </pc:picChg>
      </pc:sldChg>
      <pc:sldChg chg="addSp delSp modSp add replId">
        <pc:chgData name="Letlotlo More" userId="S::letlotlo.more@adaptit.com::376df2b1-2d76-41ee-8c03-397777bd29e5" providerId="AD" clId="Web-{E94C3775-6673-888C-400A-4C1177C919AE}" dt="2025-03-09T11:52:19.949" v="27"/>
        <pc:sldMkLst>
          <pc:docMk/>
          <pc:sldMk cId="2357710290" sldId="343"/>
        </pc:sldMkLst>
        <pc:spChg chg="del">
          <ac:chgData name="Letlotlo More" userId="S::letlotlo.more@adaptit.com::376df2b1-2d76-41ee-8c03-397777bd29e5" providerId="AD" clId="Web-{E94C3775-6673-888C-400A-4C1177C919AE}" dt="2025-03-09T11:52:17.027" v="26"/>
          <ac:spMkLst>
            <pc:docMk/>
            <pc:sldMk cId="2357710290" sldId="343"/>
            <ac:spMk id="3" creationId="{E3F4A7EB-422B-F890-CE0C-44B699C38009}"/>
          </ac:spMkLst>
        </pc:spChg>
        <pc:spChg chg="add del mod">
          <ac:chgData name="Letlotlo More" userId="S::letlotlo.more@adaptit.com::376df2b1-2d76-41ee-8c03-397777bd29e5" providerId="AD" clId="Web-{E94C3775-6673-888C-400A-4C1177C919AE}" dt="2025-03-09T11:52:19.949" v="27"/>
          <ac:spMkLst>
            <pc:docMk/>
            <pc:sldMk cId="2357710290" sldId="343"/>
            <ac:spMk id="6" creationId="{BACA776D-ABA1-B6CD-6ADF-8D0022471458}"/>
          </ac:spMkLst>
        </pc:spChg>
        <pc:picChg chg="del">
          <ac:chgData name="Letlotlo More" userId="S::letlotlo.more@adaptit.com::376df2b1-2d76-41ee-8c03-397777bd29e5" providerId="AD" clId="Web-{E94C3775-6673-888C-400A-4C1177C919AE}" dt="2025-03-09T11:52:14.840" v="25"/>
          <ac:picMkLst>
            <pc:docMk/>
            <pc:sldMk cId="2357710290" sldId="343"/>
            <ac:picMk id="4" creationId="{A046B739-0351-B027-95DE-8CEE898530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09/03/2025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thank you for being here today. I’m excited to take you through my </a:t>
            </a:r>
          </a:p>
          <a:p>
            <a:endParaRPr lang="en-US" dirty="0"/>
          </a:p>
          <a:p>
            <a:r>
              <a:rPr lang="en-US" dirty="0"/>
              <a:t>findings from the </a:t>
            </a:r>
            <a:r>
              <a:rPr lang="en-US" b="1" dirty="0"/>
              <a:t>Residence Design Thinking Workshops</a:t>
            </a:r>
            <a:r>
              <a:rPr lang="en-US" dirty="0"/>
              <a:t> and introduce how a </a:t>
            </a:r>
            <a:r>
              <a:rPr lang="en-US" b="1" dirty="0"/>
              <a:t>user-centric approach</a:t>
            </a:r>
            <a:r>
              <a:rPr lang="en-US" dirty="0"/>
              <a:t> </a:t>
            </a:r>
          </a:p>
          <a:p>
            <a:endParaRPr lang="en-US" dirty="0"/>
          </a:p>
          <a:p>
            <a:r>
              <a:rPr lang="en-US" dirty="0"/>
              <a:t>can improve our residence management systems.</a:t>
            </a:r>
          </a:p>
          <a:p>
            <a:endParaRPr lang="en-US" dirty="0"/>
          </a:p>
          <a:p>
            <a:r>
              <a:rPr lang="en-US" dirty="0"/>
              <a:t>This session is about </a:t>
            </a:r>
            <a:r>
              <a:rPr lang="en-US" b="1" dirty="0"/>
              <a:t>rethinking our current processes</a:t>
            </a:r>
            <a:r>
              <a:rPr lang="en-US" dirty="0"/>
              <a:t> through a design thinking lens—one that puts </a:t>
            </a:r>
          </a:p>
          <a:p>
            <a:endParaRPr lang="en-US" dirty="0"/>
          </a:p>
          <a:p>
            <a:r>
              <a:rPr lang="en-US" dirty="0"/>
              <a:t>the needs of students and administrators at the center of our decision-making. Let’s dive in!</a:t>
            </a:r>
          </a:p>
          <a:p>
            <a:endParaRPr lang="en-US" dirty="0"/>
          </a:p>
          <a:p>
            <a:r>
              <a:rPr lang="en-US" sz="1600" b="1" dirty="0"/>
              <a:t>&gt;&gt;&gt;&gt;</a:t>
            </a:r>
          </a:p>
          <a:p>
            <a:endParaRPr lang="en-ZA" dirty="0"/>
          </a:p>
          <a:p>
            <a:r>
              <a:rPr lang="en-US" i="1" dirty="0"/>
              <a:t>Before we get into the findings, let’s talk about </a:t>
            </a:r>
            <a:r>
              <a:rPr lang="en-US" b="1" i="1" dirty="0"/>
              <a:t>Design Thinking</a:t>
            </a:r>
            <a:r>
              <a:rPr lang="en-US" i="1" dirty="0"/>
              <a:t> and why it matters.</a:t>
            </a:r>
          </a:p>
          <a:p>
            <a:endParaRPr lang="en-US" dirty="0"/>
          </a:p>
          <a:p>
            <a:pPr>
              <a:buFont typeface="Arial" panose="020B0604020202020204" pitchFamily="34" charset="0"/>
              <a:buNone/>
            </a:pPr>
            <a:r>
              <a:rPr lang="en-US" b="1" dirty="0"/>
              <a:t>What is Design Thinking?</a:t>
            </a:r>
            <a:r>
              <a:rPr lang="en-US" dirty="0"/>
              <a:t> It’s a </a:t>
            </a:r>
            <a:r>
              <a:rPr lang="en-US" b="1" dirty="0"/>
              <a:t>human-centered problem-solving</a:t>
            </a:r>
            <a:r>
              <a:rPr lang="en-US" dirty="0"/>
              <a:t> approach that </a:t>
            </a:r>
          </a:p>
          <a:p>
            <a:pPr>
              <a:buFont typeface="Arial" panose="020B0604020202020204" pitchFamily="34" charset="0"/>
              <a:buNone/>
            </a:pPr>
            <a:r>
              <a:rPr lang="en-US" dirty="0"/>
              <a:t>focuses on </a:t>
            </a:r>
            <a:r>
              <a:rPr lang="en-US" b="1" dirty="0"/>
              <a:t>understanding user needs, collaboration, and iterative improvements</a:t>
            </a:r>
            <a:r>
              <a:rPr lang="en-US" dirty="0"/>
              <a:t>.</a:t>
            </a:r>
          </a:p>
          <a:p>
            <a:pPr>
              <a:buFont typeface="Arial" panose="020B0604020202020204" pitchFamily="34" charset="0"/>
              <a:buNone/>
            </a:pPr>
            <a:endParaRPr lang="en-US"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5703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192992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BF57-D20A-8583-3362-D0AC1A10D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7347-133F-7281-2476-0ACE53EEB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205DB-EF0F-9162-FF6B-F1B17F3246E9}"/>
              </a:ext>
            </a:extLst>
          </p:cNvPr>
          <p:cNvSpPr>
            <a:spLocks noGrp="1"/>
          </p:cNvSpPr>
          <p:nvPr>
            <p:ph type="body" idx="1"/>
          </p:nvPr>
        </p:nvSpPr>
        <p:spPr/>
        <p:txBody>
          <a:bodyPr/>
          <a:lstStyle/>
          <a:p>
            <a:pPr>
              <a:buFont typeface="Arial" panose="020B0604020202020204" pitchFamily="34" charset="0"/>
              <a:buNone/>
            </a:pPr>
            <a:r>
              <a:rPr lang="en-ZA" b="0" dirty="0"/>
              <a:t>To get a better understanding of the key challenges </a:t>
            </a:r>
          </a:p>
          <a:p>
            <a:pPr>
              <a:buFont typeface="Arial" panose="020B0604020202020204" pitchFamily="34" charset="0"/>
              <a:buNone/>
            </a:pPr>
            <a:endParaRPr lang="en-ZA" b="0" dirty="0"/>
          </a:p>
          <a:p>
            <a:pPr>
              <a:buFont typeface="Arial" panose="020B0604020202020204" pitchFamily="34" charset="0"/>
              <a:buNone/>
            </a:pPr>
            <a:r>
              <a:rPr lang="en-ZA" b="0" dirty="0"/>
              <a:t>We conducted 3 Design thinking workshops with 32 Participant</a:t>
            </a:r>
            <a:endParaRPr lang="en-US" dirty="0"/>
          </a:p>
          <a:p>
            <a:endParaRPr lang="en-US" i="1" dirty="0"/>
          </a:p>
          <a:p>
            <a:r>
              <a:rPr lang="en-US" i="1" dirty="0"/>
              <a:t>&gt;&gt;&gt;&gt;&gt;&gt;&gt;</a:t>
            </a:r>
          </a:p>
          <a:p>
            <a:endParaRPr lang="en-US" i="1" dirty="0"/>
          </a:p>
          <a:p>
            <a:r>
              <a:rPr lang="en-US" i="1" dirty="0"/>
              <a:t>Administrators, on the other hand, are dealing with a different set of challenges: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Manual selection &amp; vetting</a:t>
            </a:r>
            <a:r>
              <a:rPr lang="en-US" dirty="0"/>
              <a:t> is overwhelming and time-consuming.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 </a:t>
            </a:r>
            <a:r>
              <a:rPr lang="en-US" b="1" dirty="0"/>
              <a:t>bulk admission processing</a:t>
            </a:r>
            <a:r>
              <a:rPr lang="en-US" dirty="0"/>
              <a:t>, making approvals inefficient.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Duplicate applications</a:t>
            </a:r>
            <a:r>
              <a:rPr lang="en-US" dirty="0"/>
              <a:t> for multiple academic choices create confusion.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Late applications &amp; NSFAS delays</a:t>
            </a:r>
            <a:r>
              <a:rPr lang="en-US" dirty="0"/>
              <a:t> slow down workflows.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Poor system integration</a:t>
            </a:r>
            <a:r>
              <a:rPr lang="en-US" dirty="0"/>
              <a:t> between academic and residence platforms.</a:t>
            </a:r>
          </a:p>
          <a:p>
            <a:pPr>
              <a:buFont typeface="Arial" panose="020B0604020202020204" pitchFamily="34" charset="0"/>
              <a:buChar char="•"/>
            </a:pPr>
            <a:endParaRPr lang="en-US" dirty="0"/>
          </a:p>
          <a:p>
            <a:r>
              <a:rPr lang="en-US" dirty="0"/>
              <a:t>What this tells us is that </a:t>
            </a:r>
            <a:r>
              <a:rPr lang="en-US" b="1" dirty="0"/>
              <a:t>both students and administrators</a:t>
            </a:r>
            <a:r>
              <a:rPr lang="en-US" dirty="0"/>
              <a:t> need a </a:t>
            </a:r>
            <a:r>
              <a:rPr lang="en-US" b="1" dirty="0"/>
              <a:t>smarter, automated, and more transparent system</a:t>
            </a:r>
            <a:r>
              <a:rPr lang="en-US" dirty="0"/>
              <a:t>.</a:t>
            </a:r>
          </a:p>
          <a:p>
            <a:endParaRPr lang="en-US" dirty="0"/>
          </a:p>
        </p:txBody>
      </p:sp>
      <p:sp>
        <p:nvSpPr>
          <p:cNvPr id="4" name="Slide Number Placeholder 3">
            <a:extLst>
              <a:ext uri="{FF2B5EF4-FFF2-40B4-BE49-F238E27FC236}">
                <a16:creationId xmlns:a16="http://schemas.microsoft.com/office/drawing/2014/main" id="{27166E85-3845-779B-8140-DDE9F18B499C}"/>
              </a:ext>
            </a:extLst>
          </p:cNvPr>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238843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1650-1186-E01F-F423-39A8681D0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27E78-9B28-393A-7B4C-ECD1CB8F8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8DC08-6913-7394-8E27-D9F3D8F0FC6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BE78DFC-57B4-AC0F-3136-773BF6CB788B}"/>
              </a:ext>
            </a:extLst>
          </p:cNvPr>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93686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02A4-BC23-07E4-6DE1-4525D7EC8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BA7A8-430A-053E-12F2-01A54685A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4034-3544-C629-9FB9-E108D4D2AB92}"/>
              </a:ext>
            </a:extLst>
          </p:cNvPr>
          <p:cNvSpPr>
            <a:spLocks noGrp="1"/>
          </p:cNvSpPr>
          <p:nvPr>
            <p:ph type="body" idx="1"/>
          </p:nvPr>
        </p:nvSpPr>
        <p:spPr/>
        <p:txBody>
          <a:bodyPr/>
          <a:lstStyle/>
          <a:p>
            <a:pPr>
              <a:buFont typeface="Arial" panose="020B0604020202020204" pitchFamily="34" charset="0"/>
              <a:buNone/>
            </a:pPr>
            <a:r>
              <a:rPr lang="en-US" b="0" dirty="0"/>
              <a:t>The </a:t>
            </a:r>
            <a:r>
              <a:rPr lang="en-US" b="1" dirty="0"/>
              <a:t>Key challenges impacting residence management:</a:t>
            </a:r>
            <a:r>
              <a:rPr lang="en-US" dirty="0"/>
              <a:t> </a:t>
            </a:r>
          </a:p>
          <a:p>
            <a:pPr>
              <a:buFont typeface="Arial" panose="020B0604020202020204" pitchFamily="34" charset="0"/>
              <a:buNone/>
            </a:pPr>
            <a:endParaRPr lang="en-US" dirty="0"/>
          </a:p>
          <a:p>
            <a:pPr marL="171450" indent="-171450">
              <a:buFont typeface="Arial" panose="020B0604020202020204" pitchFamily="34" charset="0"/>
              <a:buChar char="•"/>
            </a:pPr>
            <a:r>
              <a:rPr lang="en-ZA" dirty="0"/>
              <a:t>Residence Capacity vs Demand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Slow vetting processes</a:t>
            </a:r>
            <a:r>
              <a:rPr lang="en-US" dirty="0"/>
              <a:t> due to manual admissions.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Misalignment of residence &amp; academic timelines</a:t>
            </a:r>
            <a:r>
              <a:rPr lang="en-US" dirty="0"/>
              <a:t>, affecting in-service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Students don’t realize they need a separate residence application.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Communication gaps</a:t>
            </a:r>
            <a:r>
              <a:rPr lang="en-US" dirty="0"/>
              <a:t> lead to confusion and delays.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These findings highlight why we </a:t>
            </a:r>
            <a:r>
              <a:rPr lang="en-US" b="1" dirty="0"/>
              <a:t>need a better system</a:t>
            </a:r>
            <a:r>
              <a:rPr lang="en-US" dirty="0"/>
              <a:t>—one that is </a:t>
            </a:r>
            <a:r>
              <a:rPr lang="en-US" b="1" dirty="0"/>
              <a:t>efficient, transparent, and responsive to user needs</a:t>
            </a:r>
            <a:r>
              <a:rPr lang="en-US" dirty="0"/>
              <a:t>.</a:t>
            </a:r>
          </a:p>
          <a:p>
            <a:pPr>
              <a:buFont typeface="+mj-lt"/>
              <a:buAutoNum type="arabicPeriod"/>
            </a:pPr>
            <a:endParaRPr lang="en-US" dirty="0"/>
          </a:p>
          <a:p>
            <a:pPr>
              <a:buFont typeface="+mj-lt"/>
              <a:buNone/>
            </a:pPr>
            <a:r>
              <a:rPr lang="en-US" dirty="0"/>
              <a:t>&gt;&gt;&gt;&gt;&gt;</a:t>
            </a:r>
          </a:p>
          <a:p>
            <a:pPr>
              <a:buFont typeface="+mj-lt"/>
              <a:buNone/>
            </a:pPr>
            <a:endParaRPr lang="en-US" dirty="0"/>
          </a:p>
          <a:p>
            <a:r>
              <a:rPr lang="en-US" i="1" dirty="0"/>
              <a:t>Students shared the following frustrations:</a:t>
            </a:r>
          </a:p>
          <a:p>
            <a:endParaRPr lang="en-US" dirty="0"/>
          </a:p>
          <a:p>
            <a:pPr marL="171450" indent="-171450">
              <a:buFont typeface="Arial" panose="020B0604020202020204" pitchFamily="34" charset="0"/>
              <a:buChar char="•"/>
            </a:pPr>
            <a:r>
              <a:rPr lang="en-US" b="1" dirty="0"/>
              <a:t>Confusion</a:t>
            </a:r>
            <a:r>
              <a:rPr lang="en-US" dirty="0"/>
              <a:t> in the residence application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Lack of transparency</a:t>
            </a:r>
            <a:r>
              <a:rPr lang="en-US" dirty="0"/>
              <a:t> in how residence allocations are made.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Perceived bias</a:t>
            </a:r>
            <a:r>
              <a:rPr lang="en-US" dirty="0"/>
              <a:t> – many feel the system is unfair.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Poor communication</a:t>
            </a:r>
            <a:r>
              <a:rPr lang="en-US" dirty="0"/>
              <a:t> – long delays, lack of updates.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No flexibility</a:t>
            </a:r>
            <a:r>
              <a:rPr lang="en-US" dirty="0"/>
              <a:t> – they cannot choose preferred residences or roommates.</a:t>
            </a:r>
          </a:p>
          <a:p>
            <a:pPr>
              <a:buFont typeface="Arial" panose="020B0604020202020204" pitchFamily="34" charset="0"/>
              <a:buChar char="•"/>
            </a:pPr>
            <a:endParaRPr lang="en-US" dirty="0"/>
          </a:p>
          <a:p>
            <a:r>
              <a:rPr lang="en-US" dirty="0"/>
              <a:t>Clearly, the </a:t>
            </a:r>
            <a:r>
              <a:rPr lang="en-US" b="1" dirty="0"/>
              <a:t>current system isn’t user-friendly</a:t>
            </a:r>
            <a:r>
              <a:rPr lang="en-US" dirty="0"/>
              <a:t>, and it’s affecting student satisfaction and trust in the process.</a:t>
            </a:r>
          </a:p>
          <a:p>
            <a:pPr>
              <a:buFont typeface="+mj-lt"/>
              <a:buNone/>
            </a:pPr>
            <a:endParaRPr lang="en-US" dirty="0"/>
          </a:p>
        </p:txBody>
      </p:sp>
      <p:sp>
        <p:nvSpPr>
          <p:cNvPr id="4" name="Slide Number Placeholder 3">
            <a:extLst>
              <a:ext uri="{FF2B5EF4-FFF2-40B4-BE49-F238E27FC236}">
                <a16:creationId xmlns:a16="http://schemas.microsoft.com/office/drawing/2014/main" id="{04DC4BFC-C70B-543F-4D55-E16FA495B5DE}"/>
              </a:ext>
            </a:extLst>
          </p:cNvPr>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86607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A0110-A4B5-0904-892C-9BAA6E31C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C85CA-3A28-6157-420C-88B7EB8DF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12196-B2C4-55C1-BF3E-0277916C9610}"/>
              </a:ext>
            </a:extLst>
          </p:cNvPr>
          <p:cNvSpPr>
            <a:spLocks noGrp="1"/>
          </p:cNvSpPr>
          <p:nvPr>
            <p:ph type="body" idx="1"/>
          </p:nvPr>
        </p:nvSpPr>
        <p:spPr/>
        <p:txBody>
          <a:bodyPr/>
          <a:lstStyle/>
          <a:p>
            <a:r>
              <a:rPr lang="en-US" i="1" dirty="0"/>
              <a:t>Students shared the following frustrations:</a:t>
            </a:r>
          </a:p>
          <a:p>
            <a:endParaRPr lang="en-US" dirty="0"/>
          </a:p>
          <a:p>
            <a:pPr marL="171450" indent="-171450">
              <a:buFont typeface="Arial" panose="020B0604020202020204" pitchFamily="34" charset="0"/>
              <a:buChar char="•"/>
            </a:pPr>
            <a:r>
              <a:rPr lang="en-US" b="1" dirty="0"/>
              <a:t>Confusion</a:t>
            </a:r>
            <a:r>
              <a:rPr lang="en-US" dirty="0"/>
              <a:t> in the residence application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Lack of transparency</a:t>
            </a:r>
            <a:r>
              <a:rPr lang="en-US" dirty="0"/>
              <a:t> in how residence allocations are made.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Perceived bias</a:t>
            </a:r>
            <a:r>
              <a:rPr lang="en-US" dirty="0"/>
              <a:t> – many feel the system is unfair.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Poor communication</a:t>
            </a:r>
            <a:r>
              <a:rPr lang="en-US" dirty="0"/>
              <a:t> – long delays, lack of updates.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No flexibility</a:t>
            </a:r>
            <a:r>
              <a:rPr lang="en-US" dirty="0"/>
              <a:t> – they cannot choose preferred residences or roommates.</a:t>
            </a:r>
          </a:p>
          <a:p>
            <a:pPr>
              <a:buFont typeface="Arial" panose="020B0604020202020204" pitchFamily="34" charset="0"/>
              <a:buChar char="•"/>
            </a:pPr>
            <a:endParaRPr lang="en-US" dirty="0"/>
          </a:p>
          <a:p>
            <a:r>
              <a:rPr lang="en-US" dirty="0"/>
              <a:t>Clearly, the </a:t>
            </a:r>
            <a:r>
              <a:rPr lang="en-US" b="1" dirty="0"/>
              <a:t>current system isn’t user-friendly</a:t>
            </a:r>
            <a:r>
              <a:rPr lang="en-US" dirty="0"/>
              <a:t>, and it’s affecting student satisfaction and trust in the process.</a:t>
            </a:r>
          </a:p>
          <a:p>
            <a:endParaRPr lang="en-US" dirty="0"/>
          </a:p>
          <a:p>
            <a:r>
              <a:rPr lang="en-US" dirty="0"/>
              <a:t>&gt;&gt;&gt;&gt;&gt;</a:t>
            </a:r>
          </a:p>
          <a:p>
            <a:endParaRPr lang="en-US" dirty="0"/>
          </a:p>
          <a:p>
            <a:r>
              <a:rPr lang="en-US" i="1" dirty="0"/>
              <a:t>Administrators, on the other hand, are dealing with a different set of challenges: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Manual selection &amp; vetting</a:t>
            </a:r>
            <a:r>
              <a:rPr lang="en-US" dirty="0"/>
              <a:t> is overwhelming and time-consuming.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 </a:t>
            </a:r>
            <a:r>
              <a:rPr lang="en-US" b="1" dirty="0"/>
              <a:t>bulk admission processing</a:t>
            </a:r>
            <a:r>
              <a:rPr lang="en-US" dirty="0"/>
              <a:t>, making approvals inefficient.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Duplicate applications</a:t>
            </a:r>
            <a:r>
              <a:rPr lang="en-US" dirty="0"/>
              <a:t> for multiple academic choices create confusion.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Late applications &amp; NSFAS delays</a:t>
            </a:r>
            <a:r>
              <a:rPr lang="en-US" dirty="0"/>
              <a:t> slow down workflows.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Poor system integration</a:t>
            </a:r>
            <a:r>
              <a:rPr lang="en-US" dirty="0"/>
              <a:t> between academic and residence platforms.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Manual linking of documents </a:t>
            </a:r>
            <a:r>
              <a:rPr lang="en-US" dirty="0"/>
              <a:t>Students inventory lists are manually linked to the students file.</a:t>
            </a:r>
          </a:p>
          <a:p>
            <a:pPr marL="171450" indent="-171450">
              <a:buFont typeface="Arial" panose="020B0604020202020204" pitchFamily="34" charset="0"/>
              <a:buChar char="•"/>
            </a:pPr>
            <a:endParaRPr lang="en-US" dirty="0"/>
          </a:p>
          <a:p>
            <a:pPr>
              <a:buFont typeface="Arial" panose="020B0604020202020204" pitchFamily="34" charset="0"/>
              <a:buChar char="•"/>
            </a:pPr>
            <a:endParaRPr lang="en-US" dirty="0"/>
          </a:p>
          <a:p>
            <a:r>
              <a:rPr lang="en-US" dirty="0"/>
              <a:t>What this tells us is that </a:t>
            </a:r>
            <a:r>
              <a:rPr lang="en-US" b="1" dirty="0"/>
              <a:t>both students and administrators</a:t>
            </a:r>
            <a:r>
              <a:rPr lang="en-US" dirty="0"/>
              <a:t> need a </a:t>
            </a:r>
            <a:r>
              <a:rPr lang="en-US" b="1" dirty="0"/>
              <a:t>smarter, automated, and more transparent system</a:t>
            </a:r>
            <a:r>
              <a:rPr lang="en-US" dirty="0"/>
              <a:t>.</a:t>
            </a:r>
          </a:p>
          <a:p>
            <a:endParaRPr lang="en-US" dirty="0"/>
          </a:p>
        </p:txBody>
      </p:sp>
      <p:sp>
        <p:nvSpPr>
          <p:cNvPr id="4" name="Slide Number Placeholder 3">
            <a:extLst>
              <a:ext uri="{FF2B5EF4-FFF2-40B4-BE49-F238E27FC236}">
                <a16:creationId xmlns:a16="http://schemas.microsoft.com/office/drawing/2014/main" id="{6F9A138E-68CE-E5AE-D1C0-990A5B7AFC93}"/>
              </a:ext>
            </a:extLst>
          </p:cNvPr>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1790384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3690-EBD4-07FA-4BA2-3653CB4DD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8C04E-24CE-9871-2345-7447C16D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2B106-4CE2-1FDF-0CFD-5E4F0C7FA64A}"/>
              </a:ext>
            </a:extLst>
          </p:cNvPr>
          <p:cNvSpPr>
            <a:spLocks noGrp="1"/>
          </p:cNvSpPr>
          <p:nvPr>
            <p:ph type="body" idx="1"/>
          </p:nvPr>
        </p:nvSpPr>
        <p:spPr/>
        <p:txBody>
          <a:bodyPr/>
          <a:lstStyle/>
          <a:p>
            <a:r>
              <a:rPr lang="en-US" i="1" dirty="0"/>
              <a:t>Administrators, on the other hand, are dealing with a different set of challenges: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Manual selection &amp; vetting</a:t>
            </a:r>
            <a:r>
              <a:rPr lang="en-US" dirty="0"/>
              <a:t> is overwhelming and time-consuming.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 </a:t>
            </a:r>
            <a:r>
              <a:rPr lang="en-US" b="1" dirty="0"/>
              <a:t>bulk admission processing</a:t>
            </a:r>
            <a:r>
              <a:rPr lang="en-US" dirty="0"/>
              <a:t>, making approvals inefficient.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Duplicate applications</a:t>
            </a:r>
            <a:r>
              <a:rPr lang="en-US" dirty="0"/>
              <a:t> for multiple academic choices create confusion.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Late applications &amp; NSFAS delays</a:t>
            </a:r>
            <a:r>
              <a:rPr lang="en-US" dirty="0"/>
              <a:t> slow down workflows.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Poor system integration</a:t>
            </a:r>
            <a:r>
              <a:rPr lang="en-US" dirty="0"/>
              <a:t> between academic and residence platforms.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Manual linking of documents </a:t>
            </a:r>
            <a:r>
              <a:rPr lang="en-US" dirty="0"/>
              <a:t>Students inventory lists are manually linked to the students file.</a:t>
            </a:r>
          </a:p>
          <a:p>
            <a:pPr marL="171450" indent="-171450">
              <a:buFont typeface="Arial" panose="020B0604020202020204" pitchFamily="34" charset="0"/>
              <a:buChar char="•"/>
            </a:pPr>
            <a:endParaRPr lang="en-US" dirty="0"/>
          </a:p>
          <a:p>
            <a:pPr>
              <a:buFont typeface="Arial" panose="020B0604020202020204" pitchFamily="34" charset="0"/>
              <a:buChar char="•"/>
            </a:pPr>
            <a:endParaRPr lang="en-US" dirty="0"/>
          </a:p>
          <a:p>
            <a:r>
              <a:rPr lang="en-US" dirty="0"/>
              <a:t>What this tells us is that </a:t>
            </a:r>
            <a:r>
              <a:rPr lang="en-US" b="1" dirty="0"/>
              <a:t>both students and administrators</a:t>
            </a:r>
            <a:r>
              <a:rPr lang="en-US" dirty="0"/>
              <a:t> need a </a:t>
            </a:r>
            <a:r>
              <a:rPr lang="en-US" b="1" dirty="0"/>
              <a:t>smarter, automated, and more transparent system</a:t>
            </a:r>
            <a:r>
              <a:rPr lang="en-US" dirty="0"/>
              <a:t>.</a:t>
            </a:r>
          </a:p>
          <a:p>
            <a:endParaRPr lang="en-US" dirty="0"/>
          </a:p>
          <a:p>
            <a:r>
              <a:rPr lang="en-US" dirty="0"/>
              <a:t>&gt;&gt;&gt;&gt;&gt;</a:t>
            </a:r>
          </a:p>
          <a:p>
            <a:endParaRPr lang="en-US" dirty="0"/>
          </a:p>
          <a:p>
            <a:r>
              <a:rPr lang="en-US" dirty="0"/>
              <a:t>Now that we’ve identified the challenges, how do we </a:t>
            </a:r>
            <a:r>
              <a:rPr lang="en-US" b="1" dirty="0"/>
              <a:t>apply Design Thinking to create solutions</a:t>
            </a:r>
            <a:r>
              <a:rPr lang="en-US" dirty="0"/>
              <a:t>?</a:t>
            </a:r>
          </a:p>
          <a:p>
            <a:endParaRPr lang="en-US"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Empathy</a:t>
            </a:r>
            <a:r>
              <a:rPr lang="en-US" dirty="0"/>
              <a:t> – Conduct user research to understand student &amp; staff frustrations.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Define</a:t>
            </a:r>
            <a:r>
              <a:rPr lang="en-US" dirty="0"/>
              <a:t> – Map out pain points and create clear workflows to streamline processes..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Ideate</a:t>
            </a:r>
            <a:r>
              <a:rPr lang="en-US" dirty="0"/>
              <a:t> – Brainstorm tech-driven solutions that improve automation and integration.</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Prototype</a:t>
            </a:r>
            <a:r>
              <a:rPr lang="en-US" dirty="0"/>
              <a:t> – Test automated workflows and improvements before implementation..</a:t>
            </a:r>
          </a:p>
          <a:p>
            <a:endParaRPr lang="en-US" b="1"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Test</a:t>
            </a:r>
            <a:r>
              <a:rPr lang="en-US" dirty="0"/>
              <a:t> – Continuously gather user feedback to refine and improve the process.</a:t>
            </a:r>
          </a:p>
          <a:p>
            <a:endParaRPr lang="en-US" dirty="0"/>
          </a:p>
          <a:p>
            <a:r>
              <a:rPr lang="en-US" dirty="0"/>
              <a:t>This ensures we </a:t>
            </a:r>
            <a:r>
              <a:rPr lang="en-US" b="1" dirty="0"/>
              <a:t>design a system that truly meets the needs of users</a:t>
            </a:r>
            <a:r>
              <a:rPr lang="en-US" dirty="0"/>
              <a:t>.</a:t>
            </a:r>
          </a:p>
          <a:p>
            <a:endParaRPr lang="en-US" dirty="0"/>
          </a:p>
        </p:txBody>
      </p:sp>
      <p:sp>
        <p:nvSpPr>
          <p:cNvPr id="4" name="Slide Number Placeholder 3">
            <a:extLst>
              <a:ext uri="{FF2B5EF4-FFF2-40B4-BE49-F238E27FC236}">
                <a16:creationId xmlns:a16="http://schemas.microsoft.com/office/drawing/2014/main" id="{F00F56E1-B453-07F8-41CC-D523BE13EB08}"/>
              </a:ext>
            </a:extLst>
          </p:cNvPr>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373401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91CCA-138A-8A9E-B7E9-88360546F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07555-24A1-E226-00AE-13E995DFF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6016C-7E75-7F18-27B4-06785D470F69}"/>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7A443F2-CE87-27FE-46E1-DE1A83404B79}"/>
              </a:ext>
            </a:extLst>
          </p:cNvPr>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99233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227C-D729-8F12-651A-DC3C200E1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044A6-E5C8-77CD-E5DD-4BF5C1698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FFC95-B5B5-F2B4-24A2-CD791FA14735}"/>
              </a:ext>
            </a:extLst>
          </p:cNvPr>
          <p:cNvSpPr>
            <a:spLocks noGrp="1"/>
          </p:cNvSpPr>
          <p:nvPr>
            <p:ph type="body" idx="1"/>
          </p:nvPr>
        </p:nvSpPr>
        <p:spPr/>
        <p:txBody>
          <a:bodyPr/>
          <a:lstStyle/>
          <a:p>
            <a:r>
              <a:rPr lang="en-US" dirty="0"/>
              <a:t>Now that we’ve identified the challenges, how do we </a:t>
            </a:r>
            <a:r>
              <a:rPr lang="en-US" b="1" dirty="0"/>
              <a:t>apply Design Thinking to create solutions</a:t>
            </a:r>
            <a:r>
              <a:rPr lang="en-US" dirty="0"/>
              <a:t>?</a:t>
            </a:r>
          </a:p>
          <a:p>
            <a:endParaRPr lang="en-US"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Empathy</a:t>
            </a:r>
            <a:r>
              <a:rPr lang="en-US" dirty="0"/>
              <a:t> – Conduct user research to understand student &amp; staff frustrations.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Define</a:t>
            </a:r>
            <a:r>
              <a:rPr lang="en-US" dirty="0"/>
              <a:t> – Map out pain points and create clear workflows to streamline processes..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Ideate</a:t>
            </a:r>
            <a:r>
              <a:rPr lang="en-US" dirty="0"/>
              <a:t> – Brainstorm tech-driven solutions that improve automation and integration.</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Prototype</a:t>
            </a:r>
            <a:r>
              <a:rPr lang="en-US" dirty="0"/>
              <a:t> – Test automated workflows and improvements before implementation..</a:t>
            </a:r>
          </a:p>
          <a:p>
            <a:endParaRPr lang="en-US" b="1"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Test</a:t>
            </a:r>
            <a:r>
              <a:rPr lang="en-US" dirty="0"/>
              <a:t> – Continuously gather user feedback to refine and improve the process.</a:t>
            </a:r>
          </a:p>
          <a:p>
            <a:endParaRPr lang="en-US" dirty="0"/>
          </a:p>
          <a:p>
            <a:r>
              <a:rPr lang="en-US" dirty="0"/>
              <a:t>This ensures we </a:t>
            </a:r>
            <a:r>
              <a:rPr lang="en-US" b="1" dirty="0"/>
              <a:t>design a system that truly meets the needs of users</a:t>
            </a:r>
            <a:r>
              <a:rPr lang="en-US" dirty="0"/>
              <a:t>.</a:t>
            </a:r>
          </a:p>
          <a:p>
            <a:endParaRPr lang="en-US" dirty="0"/>
          </a:p>
          <a:p>
            <a:r>
              <a:rPr lang="en-US" dirty="0"/>
              <a:t>&gt;&gt;&gt;&gt;&gt;</a:t>
            </a:r>
          </a:p>
          <a:p>
            <a:endParaRPr lang="en-US" dirty="0"/>
          </a:p>
          <a:p>
            <a:r>
              <a:rPr lang="en-US" i="1" dirty="0"/>
              <a:t>Here’s how we can improve the residence system:</a:t>
            </a:r>
          </a:p>
          <a:p>
            <a:endParaRPr lang="en-US" dirty="0"/>
          </a:p>
          <a:p>
            <a:r>
              <a:rPr lang="en-US" b="1" dirty="0"/>
              <a:t>Automated Vetting &amp; Bulk Admissions</a:t>
            </a:r>
            <a:r>
              <a:rPr lang="en-US" dirty="0"/>
              <a:t> – Reduce manual processing delays.</a:t>
            </a:r>
          </a:p>
          <a:p>
            <a:endParaRPr lang="en-US" dirty="0"/>
          </a:p>
          <a:p>
            <a:r>
              <a:rPr lang="en-US" dirty="0"/>
              <a:t>&gt;&gt;</a:t>
            </a:r>
          </a:p>
          <a:p>
            <a:br>
              <a:rPr lang="en-US" dirty="0"/>
            </a:br>
            <a:r>
              <a:rPr lang="en-US" b="1" dirty="0"/>
              <a:t>Integrated Academic &amp; Residence Systems</a:t>
            </a:r>
            <a:r>
              <a:rPr lang="en-US" dirty="0"/>
              <a:t> – Prevent duplicate applications.</a:t>
            </a:r>
          </a:p>
          <a:p>
            <a:endParaRPr lang="en-US" dirty="0"/>
          </a:p>
          <a:p>
            <a:r>
              <a:rPr lang="en-US" dirty="0"/>
              <a:t>&gt;&gt;</a:t>
            </a:r>
          </a:p>
          <a:p>
            <a:endParaRPr lang="en-US" dirty="0"/>
          </a:p>
          <a:p>
            <a:r>
              <a:rPr lang="en-US" b="1" dirty="0"/>
              <a:t>Integrated registration and check-in  </a:t>
            </a:r>
            <a:r>
              <a:rPr lang="en-US" dirty="0"/>
              <a:t>Streamline the registration and check-in process with an online </a:t>
            </a:r>
            <a:r>
              <a:rPr lang="en-US" b="1" dirty="0"/>
              <a:t>Assets and Inventory scanner.</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FB081A4-7C56-EE7D-8F3C-E43D6DD19415}"/>
              </a:ext>
            </a:extLst>
          </p:cNvPr>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259276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4C5D-719F-7587-039A-AC62F3DC1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2C3AA-ADA2-17BA-5327-0F3B2A38A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7F03A-0475-0A8E-F6B1-529F1E9CCB99}"/>
              </a:ext>
            </a:extLst>
          </p:cNvPr>
          <p:cNvSpPr>
            <a:spLocks noGrp="1"/>
          </p:cNvSpPr>
          <p:nvPr>
            <p:ph type="body" idx="1"/>
          </p:nvPr>
        </p:nvSpPr>
        <p:spPr/>
        <p:txBody>
          <a:bodyPr/>
          <a:lstStyle/>
          <a:p>
            <a:r>
              <a:rPr lang="en-US" dirty="0"/>
              <a:t>Now that we’ve identified the challenges, how do we </a:t>
            </a:r>
            <a:r>
              <a:rPr lang="en-US" b="1" dirty="0"/>
              <a:t>apply Design Thinking to create solutions</a:t>
            </a:r>
            <a:r>
              <a:rPr lang="en-US" dirty="0"/>
              <a:t>?</a:t>
            </a:r>
          </a:p>
          <a:p>
            <a:endParaRPr lang="en-US"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Empathy</a:t>
            </a:r>
            <a:r>
              <a:rPr lang="en-US" dirty="0"/>
              <a:t> – Conduct user research to understand student &amp; staff frustrations.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Define</a:t>
            </a:r>
            <a:r>
              <a:rPr lang="en-US" dirty="0"/>
              <a:t> – Map out pain points and create clear workflows to streamline processes..</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Ideate</a:t>
            </a:r>
            <a:r>
              <a:rPr lang="en-US" dirty="0"/>
              <a:t> – Brainstorm tech-driven solutions that improve automation and integration.</a:t>
            </a:r>
          </a:p>
          <a:p>
            <a:pPr marL="0" marR="0" lvl="0" indent="0" algn="l" defTabSz="685983" rtl="0" eaLnBrk="1" fontAlgn="auto" latinLnBrk="0" hangingPunct="1">
              <a:lnSpc>
                <a:spcPct val="100000"/>
              </a:lnSpc>
              <a:spcBef>
                <a:spcPts val="0"/>
              </a:spcBef>
              <a:spcAft>
                <a:spcPts val="0"/>
              </a:spcAft>
              <a:buClrTx/>
              <a:buSzTx/>
              <a:buFontTx/>
              <a:buNone/>
              <a:tabLst/>
              <a:defRPr/>
            </a:pPr>
            <a:br>
              <a:rPr lang="en-US" dirty="0"/>
            </a:br>
            <a:r>
              <a:rPr lang="en-US" b="1" dirty="0"/>
              <a:t>Prototype</a:t>
            </a:r>
            <a:r>
              <a:rPr lang="en-US" dirty="0"/>
              <a:t> – Test automated workflows and improvements before implementation..</a:t>
            </a:r>
          </a:p>
          <a:p>
            <a:endParaRPr lang="en-US" b="1"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b="1" dirty="0"/>
              <a:t>Test</a:t>
            </a:r>
            <a:r>
              <a:rPr lang="en-US" dirty="0"/>
              <a:t> – Continuously gather user feedback to refine and improve the process.</a:t>
            </a:r>
          </a:p>
          <a:p>
            <a:endParaRPr lang="en-US" dirty="0"/>
          </a:p>
          <a:p>
            <a:r>
              <a:rPr lang="en-US" dirty="0"/>
              <a:t>This ensures we </a:t>
            </a:r>
            <a:r>
              <a:rPr lang="en-US" b="1" dirty="0"/>
              <a:t>design a system that truly meets the needs of users</a:t>
            </a:r>
            <a:r>
              <a:rPr lang="en-US" dirty="0"/>
              <a:t>.</a:t>
            </a:r>
          </a:p>
          <a:p>
            <a:endParaRPr lang="en-US" dirty="0"/>
          </a:p>
          <a:p>
            <a:r>
              <a:rPr lang="en-US" dirty="0"/>
              <a:t>&gt;&gt;&gt;&gt;&gt;</a:t>
            </a:r>
          </a:p>
          <a:p>
            <a:endParaRPr lang="en-US" dirty="0"/>
          </a:p>
          <a:p>
            <a:r>
              <a:rPr lang="en-US" i="1" dirty="0"/>
              <a:t>Here’s how we can improve the residence system:</a:t>
            </a:r>
          </a:p>
          <a:p>
            <a:endParaRPr lang="en-US" dirty="0"/>
          </a:p>
          <a:p>
            <a:r>
              <a:rPr lang="en-US" b="1" dirty="0"/>
              <a:t>Automated Vetting &amp; Bulk Admissions</a:t>
            </a:r>
            <a:r>
              <a:rPr lang="en-US" dirty="0"/>
              <a:t> – Reduce manual processing delays.</a:t>
            </a:r>
          </a:p>
          <a:p>
            <a:endParaRPr lang="en-US" dirty="0"/>
          </a:p>
          <a:p>
            <a:r>
              <a:rPr lang="en-US" dirty="0"/>
              <a:t>&gt;&gt;</a:t>
            </a:r>
          </a:p>
          <a:p>
            <a:br>
              <a:rPr lang="en-US" dirty="0"/>
            </a:br>
            <a:r>
              <a:rPr lang="en-US" b="1" dirty="0"/>
              <a:t>Integrated Academic &amp; Residence Systems</a:t>
            </a:r>
            <a:r>
              <a:rPr lang="en-US" dirty="0"/>
              <a:t> – Prevent duplicate applications.</a:t>
            </a:r>
          </a:p>
          <a:p>
            <a:endParaRPr lang="en-US" dirty="0"/>
          </a:p>
          <a:p>
            <a:r>
              <a:rPr lang="en-US" dirty="0"/>
              <a:t>&gt;&gt;</a:t>
            </a:r>
          </a:p>
          <a:p>
            <a:endParaRPr lang="en-US" dirty="0"/>
          </a:p>
          <a:p>
            <a:r>
              <a:rPr lang="en-US" b="1" dirty="0"/>
              <a:t>Integrated registration and check-in  </a:t>
            </a:r>
            <a:r>
              <a:rPr lang="en-US" dirty="0"/>
              <a:t>Streamline the registration and check-in process with an online </a:t>
            </a:r>
            <a:r>
              <a:rPr lang="en-US" b="1" dirty="0"/>
              <a:t>Assets and Inventory scanner.</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2827082-CA53-2FE7-0352-78AA28072938}"/>
              </a:ext>
            </a:extLst>
          </p:cNvPr>
          <p:cNvSpPr>
            <a:spLocks noGrp="1"/>
          </p:cNvSpPr>
          <p:nvPr>
            <p:ph type="sldNum" sz="quarter" idx="5"/>
          </p:nvPr>
        </p:nvSpPr>
        <p:spPr/>
        <p:txBody>
          <a:bodyPr/>
          <a:lstStyle/>
          <a:p>
            <a:fld id="{86689AF9-8242-AB4E-BF72-33C723BBC0DB}" type="slidenum">
              <a:rPr lang="en-GB" smtClean="0"/>
              <a:t>18</a:t>
            </a:fld>
            <a:endParaRPr lang="en-GB"/>
          </a:p>
        </p:txBody>
      </p:sp>
    </p:spTree>
    <p:extLst>
      <p:ext uri="{BB962C8B-B14F-4D97-AF65-F5344CB8AC3E}">
        <p14:creationId xmlns:p14="http://schemas.microsoft.com/office/powerpoint/2010/main" val="91468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E3F81-5BCA-EA7A-2775-FF2D9F0DC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2699-3B81-52AF-229A-0A4B10516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5B102-8BED-E755-44F8-2A85E94C1E49}"/>
              </a:ext>
            </a:extLst>
          </p:cNvPr>
          <p:cNvSpPr>
            <a:spLocks noGrp="1"/>
          </p:cNvSpPr>
          <p:nvPr>
            <p:ph type="body" idx="1"/>
          </p:nvPr>
        </p:nvSpPr>
        <p:spPr/>
        <p:txBody>
          <a:bodyPr/>
          <a:lstStyle/>
          <a:p>
            <a:r>
              <a:rPr lang="en-US" i="1" dirty="0"/>
              <a:t>Here’s how we can improve the residence system:</a:t>
            </a:r>
          </a:p>
          <a:p>
            <a:endParaRPr lang="en-US" dirty="0"/>
          </a:p>
          <a:p>
            <a:r>
              <a:rPr lang="en-US" b="1" dirty="0"/>
              <a:t>Automated Vetting &amp; Bulk Admissions</a:t>
            </a:r>
            <a:r>
              <a:rPr lang="en-US" dirty="0"/>
              <a:t> – Reduce manual processing delays.</a:t>
            </a:r>
          </a:p>
          <a:p>
            <a:endParaRPr lang="en-US" dirty="0"/>
          </a:p>
          <a:p>
            <a:r>
              <a:rPr lang="en-US" dirty="0"/>
              <a:t>&gt;&gt;</a:t>
            </a:r>
          </a:p>
          <a:p>
            <a:br>
              <a:rPr lang="en-US" dirty="0"/>
            </a:br>
            <a:r>
              <a:rPr lang="en-US" b="1" dirty="0"/>
              <a:t>Integrated Academic &amp; Residence Systems</a:t>
            </a:r>
            <a:r>
              <a:rPr lang="en-US" dirty="0"/>
              <a:t> – Prevent duplicate applications.</a:t>
            </a:r>
          </a:p>
          <a:p>
            <a:endParaRPr lang="en-US" dirty="0"/>
          </a:p>
          <a:p>
            <a:r>
              <a:rPr lang="en-US" dirty="0"/>
              <a:t>&gt;&gt;</a:t>
            </a:r>
          </a:p>
          <a:p>
            <a:endParaRPr lang="en-US" dirty="0"/>
          </a:p>
          <a:p>
            <a:r>
              <a:rPr lang="en-US" b="1" dirty="0"/>
              <a:t>Integrated registration and check-in  </a:t>
            </a:r>
            <a:r>
              <a:rPr lang="en-US" dirty="0"/>
              <a:t>Streamline the registration and check-in process with an online </a:t>
            </a:r>
            <a:r>
              <a:rPr lang="en-US" b="1" dirty="0"/>
              <a:t>Assets and Inventory scanner.</a:t>
            </a:r>
            <a:endParaRPr lang="en-US" dirty="0"/>
          </a:p>
          <a:p>
            <a:endParaRPr lang="en-US" dirty="0"/>
          </a:p>
          <a:p>
            <a:r>
              <a:rPr lang="en-US" dirty="0"/>
              <a:t>&gt;&gt;&gt;&gt;&gt;</a:t>
            </a:r>
          </a:p>
          <a:p>
            <a:endParaRPr lang="en-US"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Future concepts </a:t>
            </a:r>
            <a:r>
              <a:rPr lang="en-US" b="1" dirty="0"/>
              <a:t>residence App</a:t>
            </a:r>
          </a:p>
          <a:p>
            <a:endParaRPr lang="en-US" dirty="0"/>
          </a:p>
        </p:txBody>
      </p:sp>
      <p:sp>
        <p:nvSpPr>
          <p:cNvPr id="4" name="Slide Number Placeholder 3">
            <a:extLst>
              <a:ext uri="{FF2B5EF4-FFF2-40B4-BE49-F238E27FC236}">
                <a16:creationId xmlns:a16="http://schemas.microsoft.com/office/drawing/2014/main" id="{6D92C9B1-5EF9-8DDA-EB11-F8C003FD78C7}"/>
              </a:ext>
            </a:extLst>
          </p:cNvPr>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395210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A00C6-F591-F657-0341-D795146CF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418D8-4478-E6D8-6E0A-16DC7B013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AFE11-DF70-DB7D-46E2-1A3257D5122E}"/>
              </a:ext>
            </a:extLst>
          </p:cNvPr>
          <p:cNvSpPr>
            <a:spLocks noGrp="1"/>
          </p:cNvSpPr>
          <p:nvPr>
            <p:ph type="body" idx="1"/>
          </p:nvPr>
        </p:nvSpPr>
        <p:spPr/>
        <p:txBody>
          <a:bodyPr/>
          <a:lstStyle/>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Future concepts </a:t>
            </a:r>
            <a:r>
              <a:rPr lang="en-US" b="1" i="0" u="none" strike="noStrike" dirty="0">
                <a:solidFill>
                  <a:srgbClr val="000000"/>
                </a:solidFill>
                <a:effectLst/>
                <a:latin typeface="Calibri" panose="020F0502020204030204" pitchFamily="34" charset="0"/>
              </a:rPr>
              <a:t>residence App</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rPr>
              <a:t>&gt;&gt;&gt;&gt;</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Future concepts </a:t>
            </a:r>
            <a:r>
              <a:rPr lang="en-US" b="1" i="0" u="none" strike="noStrike" dirty="0">
                <a:solidFill>
                  <a:srgbClr val="000000"/>
                </a:solidFill>
                <a:effectLst/>
                <a:latin typeface="Calibri" panose="020F0502020204030204" pitchFamily="34" charset="0"/>
              </a:rPr>
              <a:t>residence dashboards</a:t>
            </a:r>
            <a:r>
              <a:rPr lang="en-US" b="0" i="0" dirty="0">
                <a:solidFill>
                  <a:srgbClr val="444444"/>
                </a:solidFill>
                <a:effectLst/>
                <a:latin typeface="Calibri" panose="020F0502020204030204" pitchFamily="34" charset="0"/>
              </a:rPr>
              <a:t>​</a:t>
            </a:r>
          </a:p>
          <a:p>
            <a:endParaRPr lang="en-US" dirty="0"/>
          </a:p>
        </p:txBody>
      </p:sp>
      <p:sp>
        <p:nvSpPr>
          <p:cNvPr id="4" name="Slide Number Placeholder 3">
            <a:extLst>
              <a:ext uri="{FF2B5EF4-FFF2-40B4-BE49-F238E27FC236}">
                <a16:creationId xmlns:a16="http://schemas.microsoft.com/office/drawing/2014/main" id="{9C65568B-E663-B733-3AED-452B6DE20758}"/>
              </a:ext>
            </a:extLst>
          </p:cNvPr>
          <p:cNvSpPr>
            <a:spLocks noGrp="1"/>
          </p:cNvSpPr>
          <p:nvPr>
            <p:ph type="sldNum" sz="quarter" idx="5"/>
          </p:nvPr>
        </p:nvSpPr>
        <p:spPr/>
        <p:txBody>
          <a:bodyPr/>
          <a:lstStyle/>
          <a:p>
            <a:fld id="{86689AF9-8242-AB4E-BF72-33C723BBC0DB}" type="slidenum">
              <a:rPr lang="en-GB" smtClean="0"/>
              <a:t>21</a:t>
            </a:fld>
            <a:endParaRPr lang="en-GB"/>
          </a:p>
        </p:txBody>
      </p:sp>
    </p:spTree>
    <p:extLst>
      <p:ext uri="{BB962C8B-B14F-4D97-AF65-F5344CB8AC3E}">
        <p14:creationId xmlns:p14="http://schemas.microsoft.com/office/powerpoint/2010/main" val="167518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563C9-8A6C-E829-5212-BA9E33A9F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67BDE-FCCC-3F35-CAF9-19AE182C6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AA013-1E80-5FE6-0C92-0ED2A149A5C9}"/>
              </a:ext>
            </a:extLst>
          </p:cNvPr>
          <p:cNvSpPr>
            <a:spLocks noGrp="1"/>
          </p:cNvSpPr>
          <p:nvPr>
            <p:ph type="body" idx="1"/>
          </p:nvPr>
        </p:nvSpPr>
        <p:spPr/>
        <p:txBody>
          <a:bodyPr/>
          <a:lstStyle/>
          <a:p>
            <a:r>
              <a:rPr lang="en-US" i="1" dirty="0"/>
              <a:t>Here’s how we can improve the residence system:</a:t>
            </a:r>
          </a:p>
          <a:p>
            <a:endParaRPr lang="en-US" dirty="0"/>
          </a:p>
          <a:p>
            <a:r>
              <a:rPr lang="en-US" b="1" dirty="0"/>
              <a:t>Automated Vetting &amp; Bulk Admissions</a:t>
            </a:r>
            <a:r>
              <a:rPr lang="en-US" dirty="0"/>
              <a:t> – Reduce manual processing delays.</a:t>
            </a:r>
          </a:p>
          <a:p>
            <a:endParaRPr lang="en-US" dirty="0"/>
          </a:p>
          <a:p>
            <a:r>
              <a:rPr lang="en-US" dirty="0"/>
              <a:t>&gt;&gt;</a:t>
            </a:r>
          </a:p>
          <a:p>
            <a:br>
              <a:rPr lang="en-US" dirty="0"/>
            </a:br>
            <a:r>
              <a:rPr lang="en-US" b="1" dirty="0"/>
              <a:t>Integrated Academic &amp; Residence Systems</a:t>
            </a:r>
            <a:r>
              <a:rPr lang="en-US" dirty="0"/>
              <a:t> – Prevent duplicate applications.</a:t>
            </a:r>
          </a:p>
          <a:p>
            <a:endParaRPr lang="en-US" dirty="0"/>
          </a:p>
          <a:p>
            <a:r>
              <a:rPr lang="en-US" dirty="0"/>
              <a:t>&gt;&gt;</a:t>
            </a:r>
          </a:p>
          <a:p>
            <a:endParaRPr lang="en-US" dirty="0"/>
          </a:p>
          <a:p>
            <a:r>
              <a:rPr lang="en-US" b="1" dirty="0"/>
              <a:t>Integrated registration and check-in  </a:t>
            </a:r>
            <a:r>
              <a:rPr lang="en-US" dirty="0"/>
              <a:t>Streamline the registration and check-in process with an online </a:t>
            </a:r>
            <a:r>
              <a:rPr lang="en-US" b="1" dirty="0"/>
              <a:t>Assets and Inventory scanner.</a:t>
            </a:r>
            <a:endParaRPr lang="en-US" dirty="0"/>
          </a:p>
          <a:p>
            <a:endParaRPr lang="en-US" dirty="0"/>
          </a:p>
          <a:p>
            <a:r>
              <a:rPr lang="en-US" dirty="0"/>
              <a:t>&gt;&gt;&gt;&gt;&gt;</a:t>
            </a:r>
          </a:p>
        </p:txBody>
      </p:sp>
      <p:sp>
        <p:nvSpPr>
          <p:cNvPr id="4" name="Slide Number Placeholder 3">
            <a:extLst>
              <a:ext uri="{FF2B5EF4-FFF2-40B4-BE49-F238E27FC236}">
                <a16:creationId xmlns:a16="http://schemas.microsoft.com/office/drawing/2014/main" id="{F957D34F-4CD0-ABA0-9A0B-4CAAA2AE015F}"/>
              </a:ext>
            </a:extLst>
          </p:cNvPr>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278957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703A-B472-3A13-0C7E-E6C191E98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77E95-D8F7-7820-1CE3-232FA5E2A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E3339-F2E3-6714-AF2F-E927DEBAF14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E8A306B-0A3E-796B-589A-E631C3AFAFB9}"/>
              </a:ext>
            </a:extLst>
          </p:cNvPr>
          <p:cNvSpPr>
            <a:spLocks noGrp="1"/>
          </p:cNvSpPr>
          <p:nvPr>
            <p:ph type="sldNum" sz="quarter" idx="5"/>
          </p:nvPr>
        </p:nvSpPr>
        <p:spPr/>
        <p:txBody>
          <a:bodyPr/>
          <a:lstStyle/>
          <a:p>
            <a:fld id="{86689AF9-8242-AB4E-BF72-33C723BBC0DB}" type="slidenum">
              <a:rPr lang="en-GB" smtClean="0"/>
              <a:t>23</a:t>
            </a:fld>
            <a:endParaRPr lang="en-GB"/>
          </a:p>
        </p:txBody>
      </p:sp>
    </p:spTree>
    <p:extLst>
      <p:ext uri="{BB962C8B-B14F-4D97-AF65-F5344CB8AC3E}">
        <p14:creationId xmlns:p14="http://schemas.microsoft.com/office/powerpoint/2010/main" val="228747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288671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BB3F-2BD0-72AD-F79D-D508EFD3D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1B68A-97C5-5D7B-1B05-8C7A071EE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C226-008F-F55D-D644-2EBB8220DDE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0D3AD21-36A9-1C78-6555-2A8CB438ED55}"/>
              </a:ext>
            </a:extLst>
          </p:cNvPr>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174801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Before we get into the findings, let’s talk about </a:t>
            </a:r>
            <a:r>
              <a:rPr lang="en-US" b="1" i="1" dirty="0"/>
              <a:t>Design Thinking</a:t>
            </a:r>
            <a:r>
              <a:rPr lang="en-US" i="1" dirty="0"/>
              <a:t> and why it matters.</a:t>
            </a:r>
          </a:p>
          <a:p>
            <a:endParaRPr lang="en-US" dirty="0"/>
          </a:p>
          <a:p>
            <a:pPr>
              <a:buFont typeface="Arial" panose="020B0604020202020204" pitchFamily="34" charset="0"/>
              <a:buNone/>
            </a:pPr>
            <a:r>
              <a:rPr lang="en-US" b="1" dirty="0"/>
              <a:t>What is Design Thinking?</a:t>
            </a:r>
            <a:r>
              <a:rPr lang="en-US" dirty="0"/>
              <a:t> It’s a </a:t>
            </a:r>
            <a:r>
              <a:rPr lang="en-US" b="1" dirty="0"/>
              <a:t>human-centered problem-solving</a:t>
            </a:r>
            <a:r>
              <a:rPr lang="en-US" dirty="0"/>
              <a:t> approach that </a:t>
            </a:r>
          </a:p>
          <a:p>
            <a:pPr>
              <a:buFont typeface="Arial" panose="020B0604020202020204" pitchFamily="34" charset="0"/>
              <a:buNone/>
            </a:pPr>
            <a:r>
              <a:rPr lang="en-US" dirty="0"/>
              <a:t>focuses on </a:t>
            </a:r>
            <a:r>
              <a:rPr lang="en-US" b="1" dirty="0"/>
              <a:t>understanding user needs, collaboration, and iterative improvements</a:t>
            </a:r>
            <a:r>
              <a:rPr lang="en-US" dirty="0"/>
              <a:t>.</a:t>
            </a:r>
          </a:p>
          <a:p>
            <a:pPr>
              <a:buFont typeface="Arial" panose="020B0604020202020204" pitchFamily="34" charset="0"/>
              <a:buNone/>
            </a:pPr>
            <a:endParaRPr lang="en-US" dirty="0"/>
          </a:p>
          <a:p>
            <a:pPr>
              <a:buFont typeface="Arial" panose="020B0604020202020204" pitchFamily="34" charset="0"/>
              <a:buNone/>
            </a:pPr>
            <a:r>
              <a:rPr lang="en-US" dirty="0"/>
              <a:t>&gt;&gt;&gt;</a:t>
            </a:r>
          </a:p>
          <a:p>
            <a:pPr>
              <a:buFont typeface="Arial" panose="020B0604020202020204" pitchFamily="34" charset="0"/>
              <a:buNone/>
            </a:pPr>
            <a:endParaRPr lang="en-US" dirty="0"/>
          </a:p>
          <a:p>
            <a:pPr>
              <a:buFont typeface="Arial" panose="020B0604020202020204" pitchFamily="34" charset="0"/>
              <a:buNone/>
            </a:pPr>
            <a:r>
              <a:rPr lang="en-US" b="1" dirty="0"/>
              <a:t>Why should we adopt this approach?</a:t>
            </a:r>
            <a:r>
              <a:rPr lang="en-US" dirty="0"/>
              <a:t> Because </a:t>
            </a:r>
            <a:r>
              <a:rPr lang="en-US" b="1" dirty="0"/>
              <a:t>user-centric design</a:t>
            </a:r>
            <a:r>
              <a:rPr lang="en-US" dirty="0"/>
              <a:t> improves efficiency, </a:t>
            </a:r>
          </a:p>
          <a:p>
            <a:pPr>
              <a:buFont typeface="Arial" panose="020B0604020202020204" pitchFamily="34" charset="0"/>
              <a:buNone/>
            </a:pPr>
            <a:r>
              <a:rPr lang="en-US" dirty="0"/>
              <a:t>reduces frustration, and leads to </a:t>
            </a:r>
            <a:r>
              <a:rPr lang="en-US" b="1" dirty="0"/>
              <a:t>smarter decision-making</a:t>
            </a:r>
            <a:r>
              <a:rPr lang="en-US" dirty="0"/>
              <a:t> in residence management.</a:t>
            </a:r>
          </a:p>
          <a:p>
            <a:pPr>
              <a:buFont typeface="Arial" panose="020B0604020202020204" pitchFamily="34" charset="0"/>
              <a:buNone/>
            </a:pPr>
            <a:endParaRPr lang="en-US" dirty="0"/>
          </a:p>
          <a:p>
            <a:r>
              <a:rPr lang="en-US" dirty="0"/>
              <a:t>By applying these principles, we can </a:t>
            </a:r>
            <a:r>
              <a:rPr lang="en-US" b="1" dirty="0"/>
              <a:t>make real, impactful changes</a:t>
            </a:r>
            <a:r>
              <a:rPr lang="en-US" dirty="0"/>
              <a:t> in </a:t>
            </a:r>
          </a:p>
          <a:p>
            <a:r>
              <a:rPr lang="en-US" dirty="0"/>
              <a:t>how residence applications, allocations, and administration work.</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378636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a:p>
            <a:pPr>
              <a:buFont typeface="Arial" panose="020B0604020202020204" pitchFamily="34" charset="0"/>
              <a:buNone/>
            </a:pPr>
            <a:r>
              <a:rPr lang="en-US" b="1" dirty="0"/>
              <a:t>Why should we adopt this approach?</a:t>
            </a:r>
            <a:r>
              <a:rPr lang="en-US" dirty="0"/>
              <a:t> Because </a:t>
            </a:r>
            <a:r>
              <a:rPr lang="en-US" b="1" dirty="0"/>
              <a:t>user-centric design</a:t>
            </a:r>
            <a:r>
              <a:rPr lang="en-US" dirty="0"/>
              <a:t> improves efficiency, </a:t>
            </a:r>
          </a:p>
          <a:p>
            <a:pPr>
              <a:buFont typeface="Arial" panose="020B0604020202020204" pitchFamily="34" charset="0"/>
              <a:buNone/>
            </a:pPr>
            <a:r>
              <a:rPr lang="en-US" dirty="0"/>
              <a:t>reduces frustration, and leads to </a:t>
            </a:r>
            <a:r>
              <a:rPr lang="en-US" b="1" dirty="0"/>
              <a:t>smarter decision-making</a:t>
            </a:r>
            <a:r>
              <a:rPr lang="en-US" dirty="0"/>
              <a:t> in residence management.</a:t>
            </a:r>
          </a:p>
          <a:p>
            <a:pPr>
              <a:buFont typeface="Arial" panose="020B0604020202020204" pitchFamily="34" charset="0"/>
              <a:buNone/>
            </a:pPr>
            <a:endParaRPr lang="en-US" dirty="0"/>
          </a:p>
          <a:p>
            <a:r>
              <a:rPr lang="en-US" dirty="0"/>
              <a:t>By applying these principles, we can </a:t>
            </a:r>
            <a:r>
              <a:rPr lang="en-US" b="1" dirty="0"/>
              <a:t>make real, impactful changes</a:t>
            </a:r>
            <a:r>
              <a:rPr lang="en-US" dirty="0"/>
              <a:t> in </a:t>
            </a:r>
          </a:p>
          <a:p>
            <a:r>
              <a:rPr lang="en-US" dirty="0"/>
              <a:t>how residence applications, allocations, and administration work.</a:t>
            </a:r>
          </a:p>
          <a:p>
            <a:endParaRPr lang="en-ZA" dirty="0"/>
          </a:p>
          <a:p>
            <a:r>
              <a:rPr lang="en-ZA" dirty="0"/>
              <a:t>&gt;&gt;&gt;&gt;</a:t>
            </a:r>
          </a:p>
          <a:p>
            <a:endParaRPr lang="en-ZA" dirty="0"/>
          </a:p>
          <a:p>
            <a:r>
              <a:rPr lang="en-US" i="1" dirty="0"/>
              <a:t>Here’s what I aim to achieve today:</a:t>
            </a:r>
          </a:p>
          <a:p>
            <a:endParaRPr lang="en-US" dirty="0"/>
          </a:p>
          <a:p>
            <a:pPr>
              <a:buFont typeface="+mj-lt"/>
              <a:buAutoNum type="arabicPeriod"/>
            </a:pPr>
            <a:r>
              <a:rPr lang="en-US" dirty="0"/>
              <a:t>Apply </a:t>
            </a:r>
            <a:r>
              <a:rPr lang="en-US" b="1" dirty="0"/>
              <a:t>Design Thinking</a:t>
            </a:r>
            <a:r>
              <a:rPr lang="en-US" dirty="0"/>
              <a:t> principles to residence management.</a:t>
            </a:r>
          </a:p>
          <a:p>
            <a:pPr>
              <a:buFont typeface="+mj-lt"/>
              <a:buAutoNum type="arabicPeriod"/>
            </a:pPr>
            <a:endParaRPr lang="en-US" dirty="0"/>
          </a:p>
          <a:p>
            <a:pPr>
              <a:buFont typeface="+mj-lt"/>
              <a:buAutoNum type="arabicPeriod"/>
            </a:pPr>
            <a:r>
              <a:rPr lang="en-US" dirty="0"/>
              <a:t>Share key </a:t>
            </a:r>
            <a:r>
              <a:rPr lang="en-US" b="1" dirty="0"/>
              <a:t>findings</a:t>
            </a:r>
            <a:r>
              <a:rPr lang="en-US" dirty="0"/>
              <a:t> and insights from our workshops.</a:t>
            </a:r>
          </a:p>
          <a:p>
            <a:pPr>
              <a:buFont typeface="+mj-lt"/>
              <a:buAutoNum type="arabicPeriod"/>
            </a:pPr>
            <a:endParaRPr lang="en-US" dirty="0"/>
          </a:p>
          <a:p>
            <a:pPr>
              <a:buFont typeface="+mj-lt"/>
              <a:buAutoNum type="arabicPeriod"/>
            </a:pPr>
            <a:r>
              <a:rPr lang="en-US" dirty="0"/>
              <a:t>Highlight </a:t>
            </a:r>
            <a:r>
              <a:rPr lang="en-US" b="1" dirty="0"/>
              <a:t>pain points</a:t>
            </a:r>
            <a:r>
              <a:rPr lang="en-US" dirty="0"/>
              <a:t> for students and administrators.</a:t>
            </a:r>
          </a:p>
          <a:p>
            <a:pPr>
              <a:buFont typeface="+mj-lt"/>
              <a:buAutoNum type="arabicPeriod"/>
            </a:pPr>
            <a:endParaRPr lang="en-US" dirty="0"/>
          </a:p>
          <a:p>
            <a:pPr>
              <a:buFont typeface="+mj-lt"/>
              <a:buAutoNum type="arabicPeriod"/>
            </a:pPr>
            <a:r>
              <a:rPr lang="en-US" dirty="0"/>
              <a:t>Present </a:t>
            </a:r>
            <a:r>
              <a:rPr lang="en-US" b="1" dirty="0"/>
              <a:t>user-focused solutions</a:t>
            </a:r>
            <a:r>
              <a:rPr lang="en-US" dirty="0"/>
              <a:t> to improve efficiency and transparency.</a:t>
            </a:r>
          </a:p>
          <a:p>
            <a:pPr>
              <a:buFont typeface="+mj-lt"/>
              <a:buNone/>
            </a:pPr>
            <a:endParaRPr lang="en-US" dirty="0"/>
          </a:p>
          <a:p>
            <a:r>
              <a:rPr lang="en-US" dirty="0"/>
              <a:t>By the end of this presentation, I want us all to have a </a:t>
            </a:r>
            <a:r>
              <a:rPr lang="en-US" b="1" dirty="0"/>
              <a:t>better understanding of what’s not working, what needs to change, and how we can fix it together.</a:t>
            </a:r>
            <a:endParaRPr lang="en-US"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195256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94ADF-A35D-6893-F12D-B9B5FA8B4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21118-2BEE-0340-5365-D25F268C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D4285-C0B7-1EC4-2FD3-2C8E6C31FD1A}"/>
              </a:ext>
            </a:extLst>
          </p:cNvPr>
          <p:cNvSpPr>
            <a:spLocks noGrp="1"/>
          </p:cNvSpPr>
          <p:nvPr>
            <p:ph type="body" idx="1"/>
          </p:nvPr>
        </p:nvSpPr>
        <p:spPr/>
        <p:txBody>
          <a:bodyPr/>
          <a:lstStyle/>
          <a:p>
            <a:pPr algn="l" rtl="0" fontAlgn="base"/>
            <a:r>
              <a:rPr lang="en-US" b="0" i="1" u="none" strike="noStrike" dirty="0">
                <a:solidFill>
                  <a:srgbClr val="000000"/>
                </a:solidFill>
                <a:effectLst/>
                <a:latin typeface="Calibri" panose="020F0502020204030204" pitchFamily="34" charset="0"/>
              </a:rPr>
              <a:t>Here’s what I aim to achieve today:</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mj-lt"/>
              <a:buAutoNum type="arabicPeriod"/>
            </a:pPr>
            <a:r>
              <a:rPr lang="en-US" sz="1800" b="0" i="0" u="none" strike="noStrike" dirty="0">
                <a:solidFill>
                  <a:srgbClr val="000000"/>
                </a:solidFill>
                <a:effectLst/>
                <a:latin typeface="Calibri" panose="020F0502020204030204" pitchFamily="34" charset="0"/>
              </a:rPr>
              <a:t>Apply </a:t>
            </a:r>
            <a:r>
              <a:rPr lang="en-US" sz="1800" b="1" i="0" u="none" strike="noStrike" dirty="0">
                <a:solidFill>
                  <a:srgbClr val="000000"/>
                </a:solidFill>
                <a:effectLst/>
                <a:latin typeface="Calibri" panose="020F0502020204030204" pitchFamily="34" charset="0"/>
              </a:rPr>
              <a:t>Design Thinking</a:t>
            </a:r>
            <a:r>
              <a:rPr lang="en-US" sz="1800" b="0" i="0" u="none" strike="noStrike" dirty="0">
                <a:solidFill>
                  <a:srgbClr val="000000"/>
                </a:solidFill>
                <a:effectLst/>
                <a:latin typeface="Calibri" panose="020F0502020204030204" pitchFamily="34" charset="0"/>
              </a:rPr>
              <a:t> principles to residence management.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0" i="0" u="none" strike="noStrike" dirty="0">
                <a:solidFill>
                  <a:srgbClr val="000000"/>
                </a:solidFill>
                <a:effectLst/>
                <a:latin typeface="Calibri" panose="020F0502020204030204" pitchFamily="34" charset="0"/>
              </a:rPr>
              <a:t>Share key </a:t>
            </a:r>
            <a:r>
              <a:rPr lang="en-US" sz="1800" b="1" i="0" u="none" strike="noStrike" dirty="0">
                <a:solidFill>
                  <a:srgbClr val="000000"/>
                </a:solidFill>
                <a:effectLst/>
                <a:latin typeface="Calibri" panose="020F0502020204030204" pitchFamily="34" charset="0"/>
              </a:rPr>
              <a:t>findings</a:t>
            </a:r>
            <a:r>
              <a:rPr lang="en-US" sz="1800" b="0" i="0" u="none" strike="noStrike" dirty="0">
                <a:solidFill>
                  <a:srgbClr val="000000"/>
                </a:solidFill>
                <a:effectLst/>
                <a:latin typeface="Calibri" panose="020F0502020204030204" pitchFamily="34" charset="0"/>
              </a:rPr>
              <a:t> and insights from our workshops.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0" i="0" u="none" strike="noStrike" dirty="0">
                <a:solidFill>
                  <a:srgbClr val="000000"/>
                </a:solidFill>
                <a:effectLst/>
                <a:latin typeface="Calibri" panose="020F0502020204030204" pitchFamily="34" charset="0"/>
              </a:rPr>
              <a:t>Highlight </a:t>
            </a:r>
            <a:r>
              <a:rPr lang="en-US" sz="1800" b="1" i="0" u="none" strike="noStrike" dirty="0">
                <a:solidFill>
                  <a:srgbClr val="000000"/>
                </a:solidFill>
                <a:effectLst/>
                <a:latin typeface="Calibri" panose="020F0502020204030204" pitchFamily="34" charset="0"/>
              </a:rPr>
              <a:t>pain points</a:t>
            </a:r>
            <a:r>
              <a:rPr lang="en-US" sz="1800" b="0" i="0" u="none" strike="noStrike" dirty="0">
                <a:solidFill>
                  <a:srgbClr val="000000"/>
                </a:solidFill>
                <a:effectLst/>
                <a:latin typeface="Calibri" panose="020F0502020204030204" pitchFamily="34" charset="0"/>
              </a:rPr>
              <a:t> for students and administrators.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4"/>
            </a:pPr>
            <a:r>
              <a:rPr lang="en-US" sz="1800" b="0" i="0" u="none" strike="noStrike" dirty="0">
                <a:solidFill>
                  <a:srgbClr val="000000"/>
                </a:solidFill>
                <a:effectLst/>
                <a:latin typeface="Calibri" panose="020F0502020204030204" pitchFamily="34" charset="0"/>
              </a:rPr>
              <a:t>Present </a:t>
            </a:r>
            <a:r>
              <a:rPr lang="en-US" sz="1800" b="1" i="0" u="none" strike="noStrike" dirty="0">
                <a:solidFill>
                  <a:srgbClr val="000000"/>
                </a:solidFill>
                <a:effectLst/>
                <a:latin typeface="Calibri" panose="020F0502020204030204" pitchFamily="34" charset="0"/>
              </a:rPr>
              <a:t>user-focused solutions</a:t>
            </a:r>
            <a:r>
              <a:rPr lang="en-US" sz="1800" b="0" i="0" u="none" strike="noStrike" dirty="0">
                <a:solidFill>
                  <a:srgbClr val="000000"/>
                </a:solidFill>
                <a:effectLst/>
                <a:latin typeface="Calibri" panose="020F0502020204030204" pitchFamily="34" charset="0"/>
              </a:rPr>
              <a:t> to improve efficiency and transparency.</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By the end of this presentation, I want us all to have a </a:t>
            </a:r>
            <a:r>
              <a:rPr lang="en-US" b="1" i="0" u="none" strike="noStrike" dirty="0">
                <a:solidFill>
                  <a:srgbClr val="000000"/>
                </a:solidFill>
                <a:effectLst/>
                <a:latin typeface="Calibri" panose="020F0502020204030204" pitchFamily="34" charset="0"/>
              </a:rPr>
              <a:t>better understanding of what’s not working, what needs to change, and how we can fix it together.</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rPr>
              <a:t>&gt;&gt;&gt;&gt;</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1" u="none" strike="noStrike" dirty="0">
                <a:solidFill>
                  <a:srgbClr val="000000"/>
                </a:solidFill>
                <a:effectLst/>
                <a:latin typeface="Calibri" panose="020F0502020204030204" pitchFamily="34" charset="0"/>
              </a:rPr>
              <a:t>Here’s how I’ll structure today’s session:</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mj-lt"/>
              <a:buAutoNum type="arabicPeriod"/>
            </a:pPr>
            <a:r>
              <a:rPr lang="en-US" sz="1800" b="1" i="0" u="none" strike="noStrike" dirty="0">
                <a:solidFill>
                  <a:srgbClr val="000000"/>
                </a:solidFill>
                <a:effectLst/>
                <a:latin typeface="Calibri" panose="020F0502020204030204" pitchFamily="34" charset="0"/>
              </a:rPr>
              <a:t>Design Thinking &amp; User-Centric Design</a:t>
            </a:r>
            <a:r>
              <a:rPr lang="en-US" sz="1800" b="0" i="0" u="none" strike="noStrike" dirty="0">
                <a:solidFill>
                  <a:srgbClr val="000000"/>
                </a:solidFill>
                <a:effectLst/>
                <a:latin typeface="Calibri" panose="020F0502020204030204" pitchFamily="34" charset="0"/>
              </a:rPr>
              <a:t> – Why it matters.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1" i="0" u="none" strike="noStrike" dirty="0">
                <a:solidFill>
                  <a:srgbClr val="000000"/>
                </a:solidFill>
                <a:effectLst/>
                <a:latin typeface="Calibri" panose="020F0502020204030204" pitchFamily="34" charset="0"/>
              </a:rPr>
              <a:t>Key Findings from the Workshops</a:t>
            </a:r>
            <a:r>
              <a:rPr lang="en-US" sz="1800" b="0" i="0" u="none" strike="noStrike" dirty="0">
                <a:solidFill>
                  <a:srgbClr val="000000"/>
                </a:solidFill>
                <a:effectLst/>
                <a:latin typeface="Calibri" panose="020F0502020204030204" pitchFamily="34" charset="0"/>
              </a:rPr>
              <a:t> – What we learned.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1" i="0" u="none" strike="noStrike" dirty="0">
                <a:solidFill>
                  <a:srgbClr val="000000"/>
                </a:solidFill>
                <a:effectLst/>
                <a:latin typeface="Calibri" panose="020F0502020204030204" pitchFamily="34" charset="0"/>
              </a:rPr>
              <a:t>Pain Points from Students &amp; Administrators</a:t>
            </a:r>
            <a:r>
              <a:rPr lang="en-US" sz="1800" b="0" i="0" u="none" strike="noStrike" dirty="0">
                <a:solidFill>
                  <a:srgbClr val="000000"/>
                </a:solidFill>
                <a:effectLst/>
                <a:latin typeface="Calibri" panose="020F0502020204030204" pitchFamily="34" charset="0"/>
              </a:rPr>
              <a:t> – The challenges.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4"/>
            </a:pPr>
            <a:r>
              <a:rPr lang="en-US" sz="1800" b="1" i="0" u="none" strike="noStrike" dirty="0">
                <a:solidFill>
                  <a:srgbClr val="000000"/>
                </a:solidFill>
                <a:effectLst/>
                <a:latin typeface="Calibri" panose="020F0502020204030204" pitchFamily="34" charset="0"/>
              </a:rPr>
              <a:t>Applying Design Thinking to Solutions</a:t>
            </a:r>
            <a:r>
              <a:rPr lang="en-US" sz="1800" b="0" i="0" u="none" strike="noStrike" dirty="0">
                <a:solidFill>
                  <a:srgbClr val="000000"/>
                </a:solidFill>
                <a:effectLst/>
                <a:latin typeface="Calibri" panose="020F0502020204030204" pitchFamily="34" charset="0"/>
              </a:rPr>
              <a:t> – Possible improvements.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4"/>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AutoNum type="arabicPeriod" startAt="5"/>
            </a:pPr>
            <a:r>
              <a:rPr lang="en-US" sz="1800" b="1" i="0" u="none" strike="noStrike" dirty="0">
                <a:solidFill>
                  <a:srgbClr val="000000"/>
                </a:solidFill>
                <a:effectLst/>
                <a:latin typeface="Calibri" panose="020F0502020204030204" pitchFamily="34" charset="0"/>
              </a:rPr>
              <a:t>Next Steps &amp; Closing</a:t>
            </a:r>
            <a:r>
              <a:rPr lang="en-US" sz="1800" b="0" i="0" u="none" strike="noStrike" dirty="0">
                <a:solidFill>
                  <a:srgbClr val="000000"/>
                </a:solidFill>
                <a:effectLst/>
                <a:latin typeface="Calibri" panose="020F0502020204030204" pitchFamily="34" charset="0"/>
              </a:rPr>
              <a:t> – What’s coming next.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Calibri" panose="020F0502020204030204" pitchFamily="34" charset="0"/>
              </a:rPr>
              <a:t>​</a:t>
            </a:r>
          </a:p>
          <a:p>
            <a:pPr algn="l" rtl="0" fontAlgn="base"/>
            <a:r>
              <a:rPr lang="en-ZA" b="0" i="0" dirty="0">
                <a:solidFill>
                  <a:srgbClr val="444444"/>
                </a:solidFill>
                <a:effectLst/>
                <a:latin typeface="Calibri" panose="020F0502020204030204" pitchFamily="34" charset="0"/>
              </a:rPr>
              <a:t>​</a:t>
            </a:r>
          </a:p>
          <a:p>
            <a:endParaRPr lang="en-ZA" dirty="0"/>
          </a:p>
        </p:txBody>
      </p:sp>
      <p:sp>
        <p:nvSpPr>
          <p:cNvPr id="4" name="Slide Number Placeholder 3">
            <a:extLst>
              <a:ext uri="{FF2B5EF4-FFF2-40B4-BE49-F238E27FC236}">
                <a16:creationId xmlns:a16="http://schemas.microsoft.com/office/drawing/2014/main" id="{7870EC45-E4C6-2563-9DF6-86710A205628}"/>
              </a:ext>
            </a:extLst>
          </p:cNvPr>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46578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B208-D9B8-6F17-6C7D-22DB5A896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91925-B802-3274-190C-3BBA77C05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4452B-24FE-1045-0908-A090FD2FE8B2}"/>
              </a:ext>
            </a:extLst>
          </p:cNvPr>
          <p:cNvSpPr>
            <a:spLocks noGrp="1"/>
          </p:cNvSpPr>
          <p:nvPr>
            <p:ph type="body" idx="1"/>
          </p:nvPr>
        </p:nvSpPr>
        <p:spPr/>
        <p:txBody>
          <a:bodyPr/>
          <a:lstStyle/>
          <a:p>
            <a:pPr algn="l" rtl="0" fontAlgn="base"/>
            <a:r>
              <a:rPr lang="en-US" b="0" i="1" u="none" strike="noStrike" dirty="0">
                <a:solidFill>
                  <a:srgbClr val="000000"/>
                </a:solidFill>
                <a:effectLst/>
                <a:latin typeface="Calibri" panose="020F0502020204030204" pitchFamily="34" charset="0"/>
              </a:rPr>
              <a:t>Here’s how I’ll structure today’s session:</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mj-lt"/>
              <a:buAutoNum type="arabicPeriod"/>
            </a:pPr>
            <a:r>
              <a:rPr lang="en-US" sz="1800" b="1" i="0" u="none" strike="noStrike" dirty="0">
                <a:solidFill>
                  <a:srgbClr val="000000"/>
                </a:solidFill>
                <a:effectLst/>
                <a:latin typeface="Calibri" panose="020F0502020204030204" pitchFamily="34" charset="0"/>
              </a:rPr>
              <a:t>Design Thinking &amp; User-Centric Design</a:t>
            </a:r>
            <a:r>
              <a:rPr lang="en-US" sz="1800" b="0" i="0" u="none" strike="noStrike" dirty="0">
                <a:solidFill>
                  <a:srgbClr val="000000"/>
                </a:solidFill>
                <a:effectLst/>
                <a:latin typeface="Calibri" panose="020F0502020204030204" pitchFamily="34" charset="0"/>
              </a:rPr>
              <a:t> – Why it matters.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1" i="0" u="none" strike="noStrike" dirty="0">
                <a:solidFill>
                  <a:srgbClr val="000000"/>
                </a:solidFill>
                <a:effectLst/>
                <a:latin typeface="Calibri" panose="020F0502020204030204" pitchFamily="34" charset="0"/>
              </a:rPr>
              <a:t>Key Findings from the Workshops</a:t>
            </a:r>
            <a:r>
              <a:rPr lang="en-US" sz="1800" b="0" i="0" u="none" strike="noStrike" dirty="0">
                <a:solidFill>
                  <a:srgbClr val="000000"/>
                </a:solidFill>
                <a:effectLst/>
                <a:latin typeface="Calibri" panose="020F0502020204030204" pitchFamily="34" charset="0"/>
              </a:rPr>
              <a:t> – What we learned.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1" i="0" u="none" strike="noStrike" dirty="0">
                <a:solidFill>
                  <a:srgbClr val="000000"/>
                </a:solidFill>
                <a:effectLst/>
                <a:latin typeface="Calibri" panose="020F0502020204030204" pitchFamily="34" charset="0"/>
              </a:rPr>
              <a:t>Pain Points from Students &amp; Administrators</a:t>
            </a:r>
            <a:r>
              <a:rPr lang="en-US" sz="1800" b="0" i="0" u="none" strike="noStrike" dirty="0">
                <a:solidFill>
                  <a:srgbClr val="000000"/>
                </a:solidFill>
                <a:effectLst/>
                <a:latin typeface="Calibri" panose="020F0502020204030204" pitchFamily="34" charset="0"/>
              </a:rPr>
              <a:t> – The challenges.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4"/>
            </a:pPr>
            <a:r>
              <a:rPr lang="en-US" sz="1800" b="1" i="0" u="none" strike="noStrike" dirty="0">
                <a:solidFill>
                  <a:srgbClr val="000000"/>
                </a:solidFill>
                <a:effectLst/>
                <a:latin typeface="Calibri" panose="020F0502020204030204" pitchFamily="34" charset="0"/>
              </a:rPr>
              <a:t>Applying Design Thinking to Solutions</a:t>
            </a:r>
            <a:r>
              <a:rPr lang="en-US" sz="1800" b="0" i="0" u="none" strike="noStrike" dirty="0">
                <a:solidFill>
                  <a:srgbClr val="000000"/>
                </a:solidFill>
                <a:effectLst/>
                <a:latin typeface="Calibri" panose="020F0502020204030204" pitchFamily="34" charset="0"/>
              </a:rPr>
              <a:t> – Possible improvements.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5"/>
            </a:pPr>
            <a:r>
              <a:rPr lang="en-US" sz="1800" b="1" i="0" u="none" strike="noStrike" dirty="0">
                <a:solidFill>
                  <a:srgbClr val="000000"/>
                </a:solidFill>
                <a:effectLst/>
                <a:latin typeface="Calibri" panose="020F0502020204030204" pitchFamily="34" charset="0"/>
              </a:rPr>
              <a:t>Next Steps &amp; Closing</a:t>
            </a:r>
            <a:r>
              <a:rPr lang="en-US" sz="1800" b="0" i="0" u="none" strike="noStrike" dirty="0">
                <a:solidFill>
                  <a:srgbClr val="000000"/>
                </a:solidFill>
                <a:effectLst/>
                <a:latin typeface="Calibri" panose="020F0502020204030204" pitchFamily="34" charset="0"/>
              </a:rPr>
              <a:t> – What’s coming next.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&gt;&gt;&gt;&gt;&gt;</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Applying </a:t>
            </a:r>
            <a:r>
              <a:rPr lang="en-US" b="1" i="0" u="none" strike="noStrike" dirty="0">
                <a:solidFill>
                  <a:srgbClr val="000000"/>
                </a:solidFill>
                <a:effectLst/>
                <a:latin typeface="Calibri" panose="020F0502020204030204" pitchFamily="34" charset="0"/>
              </a:rPr>
              <a:t>Design Thinking</a:t>
            </a:r>
            <a:r>
              <a:rPr lang="en-US" b="0" i="0" u="none" strike="noStrike" dirty="0">
                <a:solidFill>
                  <a:srgbClr val="000000"/>
                </a:solidFill>
                <a:effectLst/>
                <a:latin typeface="Calibri" panose="020F0502020204030204" pitchFamily="34" charset="0"/>
              </a:rPr>
              <a:t> means that instead of jumping to solutions, we first take a step back and </a:t>
            </a:r>
            <a:r>
              <a:rPr lang="en-US" b="1" i="0" u="none" strike="noStrike" dirty="0">
                <a:solidFill>
                  <a:srgbClr val="000000"/>
                </a:solidFill>
                <a:effectLst/>
                <a:latin typeface="Calibri" panose="020F0502020204030204" pitchFamily="34" charset="0"/>
              </a:rPr>
              <a:t>understand the real challenges</a:t>
            </a:r>
            <a:r>
              <a:rPr lang="en-US" b="0" i="0" u="none" strike="noStrike" dirty="0">
                <a:solidFill>
                  <a:srgbClr val="000000"/>
                </a:solidFill>
                <a:effectLst/>
                <a:latin typeface="Calibri" panose="020F0502020204030204" pitchFamily="34" charset="0"/>
              </a:rPr>
              <a:t> users face.</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We do this through the </a:t>
            </a:r>
            <a:r>
              <a:rPr lang="en-US" b="1" i="0" u="none" strike="noStrike" dirty="0">
                <a:solidFill>
                  <a:srgbClr val="000000"/>
                </a:solidFill>
                <a:effectLst/>
                <a:latin typeface="Calibri" panose="020F0502020204030204" pitchFamily="34" charset="0"/>
              </a:rPr>
              <a:t>five phases of Design Thinking</a:t>
            </a:r>
            <a:r>
              <a:rPr lang="en-US" b="0" i="0" u="none" strike="noStrike" dirty="0">
                <a:solidFill>
                  <a:srgbClr val="000000"/>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buFont typeface="+mj-lt"/>
              <a:buAutoNum type="arabicPeriod"/>
            </a:pPr>
            <a:r>
              <a:rPr lang="en-US" sz="1800" b="1" i="0" u="none" strike="noStrike" dirty="0">
                <a:solidFill>
                  <a:srgbClr val="000000"/>
                </a:solidFill>
                <a:effectLst/>
                <a:latin typeface="Calibri" panose="020F0502020204030204" pitchFamily="34" charset="0"/>
              </a:rPr>
              <a:t>Empathy</a:t>
            </a:r>
            <a:r>
              <a:rPr lang="en-US" sz="1800" b="0" i="0" u="none" strike="noStrike" dirty="0">
                <a:solidFill>
                  <a:srgbClr val="000000"/>
                </a:solidFill>
                <a:effectLst/>
                <a:latin typeface="Calibri" panose="020F0502020204030204" pitchFamily="34" charset="0"/>
              </a:rPr>
              <a:t> – Understand student &amp; administrator frustrations.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2"/>
            </a:pPr>
            <a:r>
              <a:rPr lang="en-US" sz="1800" b="1" i="0" u="none" strike="noStrike" dirty="0">
                <a:solidFill>
                  <a:srgbClr val="000000"/>
                </a:solidFill>
                <a:effectLst/>
                <a:latin typeface="Calibri" panose="020F0502020204030204" pitchFamily="34" charset="0"/>
              </a:rPr>
              <a:t>Define</a:t>
            </a:r>
            <a:r>
              <a:rPr lang="en-US" sz="1800" b="0" i="0" u="none" strike="noStrike" dirty="0">
                <a:solidFill>
                  <a:srgbClr val="000000"/>
                </a:solidFill>
                <a:effectLst/>
                <a:latin typeface="Calibri" panose="020F0502020204030204" pitchFamily="34" charset="0"/>
              </a:rPr>
              <a:t> – Identify the core challenges.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3"/>
            </a:pPr>
            <a:r>
              <a:rPr lang="en-US" sz="1800" b="1" i="0" u="none" strike="noStrike" dirty="0">
                <a:solidFill>
                  <a:srgbClr val="000000"/>
                </a:solidFill>
                <a:effectLst/>
                <a:latin typeface="Calibri" panose="020F0502020204030204" pitchFamily="34" charset="0"/>
              </a:rPr>
              <a:t>Ideate</a:t>
            </a:r>
            <a:r>
              <a:rPr lang="en-US" sz="1800" b="0" i="0" u="none" strike="noStrike" dirty="0">
                <a:solidFill>
                  <a:srgbClr val="000000"/>
                </a:solidFill>
                <a:effectLst/>
                <a:latin typeface="Calibri" panose="020F0502020204030204" pitchFamily="34" charset="0"/>
              </a:rPr>
              <a:t> – Brainstorm potential solutions.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4"/>
            </a:pPr>
            <a:r>
              <a:rPr lang="en-US" sz="1800" b="1" i="0" u="none" strike="noStrike" dirty="0">
                <a:solidFill>
                  <a:srgbClr val="000000"/>
                </a:solidFill>
                <a:effectLst/>
                <a:latin typeface="Calibri" panose="020F0502020204030204" pitchFamily="34" charset="0"/>
              </a:rPr>
              <a:t>Prototype</a:t>
            </a:r>
            <a:r>
              <a:rPr lang="en-US" sz="1800" b="0" i="0" u="none" strike="noStrike" dirty="0">
                <a:solidFill>
                  <a:srgbClr val="000000"/>
                </a:solidFill>
                <a:effectLst/>
                <a:latin typeface="Calibri" panose="020F0502020204030204" pitchFamily="34" charset="0"/>
              </a:rPr>
              <a:t> – Create testable improvements.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buFont typeface="+mj-lt"/>
              <a:buAutoNum type="arabicPeriod" startAt="5"/>
            </a:pPr>
            <a:r>
              <a:rPr lang="en-US" sz="1800" b="1" i="0" u="none" strike="noStrike" dirty="0">
                <a:solidFill>
                  <a:srgbClr val="000000"/>
                </a:solidFill>
                <a:effectLst/>
                <a:latin typeface="Calibri" panose="020F0502020204030204" pitchFamily="34" charset="0"/>
              </a:rPr>
              <a:t>Test</a:t>
            </a:r>
            <a:r>
              <a:rPr lang="en-US" sz="1800" b="0" i="0" u="none" strike="noStrike" dirty="0">
                <a:solidFill>
                  <a:srgbClr val="000000"/>
                </a:solidFill>
                <a:effectLst/>
                <a:latin typeface="Calibri" panose="020F0502020204030204" pitchFamily="34" charset="0"/>
              </a:rPr>
              <a:t> – Gather feedback and refine.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mj-lt"/>
              <a:buNone/>
            </a:pP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Let’s now look at the key findings that emerged from our workshops.</a:t>
            </a:r>
            <a:r>
              <a:rPr lang="en-US" b="0" i="0" dirty="0">
                <a:solidFill>
                  <a:srgbClr val="444444"/>
                </a:solidFill>
                <a:effectLst/>
                <a:latin typeface="Calibri" panose="020F0502020204030204" pitchFamily="34" charset="0"/>
              </a:rPr>
              <a:t>​</a:t>
            </a:r>
          </a:p>
          <a:p>
            <a:endParaRPr lang="en-ZA" dirty="0"/>
          </a:p>
        </p:txBody>
      </p:sp>
      <p:sp>
        <p:nvSpPr>
          <p:cNvPr id="4" name="Slide Number Placeholder 3">
            <a:extLst>
              <a:ext uri="{FF2B5EF4-FFF2-40B4-BE49-F238E27FC236}">
                <a16:creationId xmlns:a16="http://schemas.microsoft.com/office/drawing/2014/main" id="{473D243E-5A9E-6240-D23F-6C5198F116EB}"/>
              </a:ext>
            </a:extLst>
          </p:cNvPr>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333472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7F47-B896-9A52-463A-801654318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23962-9662-A9DA-36B2-4FE2945B8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D8707-C6DD-6243-48BE-7BA452F7EC07}"/>
              </a:ext>
            </a:extLst>
          </p:cNvPr>
          <p:cNvSpPr>
            <a:spLocks noGrp="1"/>
          </p:cNvSpPr>
          <p:nvPr>
            <p:ph type="body" idx="1"/>
          </p:nvPr>
        </p:nvSpPr>
        <p:spPr/>
        <p:txBody>
          <a:bodyPr/>
          <a:lstStyle/>
          <a:p>
            <a:r>
              <a:rPr lang="en-US" dirty="0"/>
              <a:t>Applying </a:t>
            </a:r>
            <a:r>
              <a:rPr lang="en-US" b="1" dirty="0"/>
              <a:t>Design Thinking</a:t>
            </a:r>
            <a:r>
              <a:rPr lang="en-US" dirty="0"/>
              <a:t> means that instead of jumping to solutions, we first take a step back and </a:t>
            </a:r>
            <a:r>
              <a:rPr lang="en-US" b="1" dirty="0"/>
              <a:t>understand the real challenges</a:t>
            </a:r>
            <a:r>
              <a:rPr lang="en-US" dirty="0"/>
              <a:t> users face.</a:t>
            </a:r>
          </a:p>
          <a:p>
            <a:endParaRPr lang="en-US" dirty="0"/>
          </a:p>
          <a:p>
            <a:r>
              <a:rPr lang="en-US" dirty="0"/>
              <a:t>We do this through the </a:t>
            </a:r>
            <a:r>
              <a:rPr lang="en-US" b="1" dirty="0"/>
              <a:t>five phases of Design Thinking</a:t>
            </a:r>
            <a:r>
              <a:rPr lang="en-US" dirty="0"/>
              <a:t>:</a:t>
            </a:r>
          </a:p>
          <a:p>
            <a:endParaRPr lang="en-US" dirty="0"/>
          </a:p>
          <a:p>
            <a:pPr>
              <a:buFont typeface="+mj-lt"/>
              <a:buAutoNum type="arabicPeriod"/>
            </a:pPr>
            <a:r>
              <a:rPr lang="en-US" b="1" dirty="0"/>
              <a:t>Empathy</a:t>
            </a:r>
            <a:r>
              <a:rPr lang="en-US" dirty="0"/>
              <a:t> – Understand student &amp; administrator frustrations.</a:t>
            </a:r>
          </a:p>
          <a:p>
            <a:pPr>
              <a:buFont typeface="+mj-lt"/>
              <a:buAutoNum type="arabicPeriod"/>
            </a:pPr>
            <a:endParaRPr lang="en-US" dirty="0"/>
          </a:p>
          <a:p>
            <a:pPr>
              <a:buFont typeface="+mj-lt"/>
              <a:buAutoNum type="arabicPeriod"/>
            </a:pPr>
            <a:r>
              <a:rPr lang="en-US" b="1" dirty="0"/>
              <a:t>Define</a:t>
            </a:r>
            <a:r>
              <a:rPr lang="en-US" dirty="0"/>
              <a:t> – Identify the core challenges.</a:t>
            </a:r>
          </a:p>
          <a:p>
            <a:pPr>
              <a:buFont typeface="+mj-lt"/>
              <a:buAutoNum type="arabicPeriod"/>
            </a:pPr>
            <a:endParaRPr lang="en-US" dirty="0"/>
          </a:p>
          <a:p>
            <a:pPr>
              <a:buFont typeface="+mj-lt"/>
              <a:buAutoNum type="arabicPeriod"/>
            </a:pPr>
            <a:r>
              <a:rPr lang="en-US" b="1" dirty="0"/>
              <a:t>Ideate</a:t>
            </a:r>
            <a:r>
              <a:rPr lang="en-US" dirty="0"/>
              <a:t> – Brainstorm potential solutions.</a:t>
            </a:r>
          </a:p>
          <a:p>
            <a:pPr>
              <a:buFont typeface="+mj-lt"/>
              <a:buAutoNum type="arabicPeriod"/>
            </a:pPr>
            <a:endParaRPr lang="en-US" dirty="0"/>
          </a:p>
          <a:p>
            <a:pPr>
              <a:buFont typeface="+mj-lt"/>
              <a:buAutoNum type="arabicPeriod"/>
            </a:pPr>
            <a:r>
              <a:rPr lang="en-US" b="1" dirty="0"/>
              <a:t>Prototype</a:t>
            </a:r>
            <a:r>
              <a:rPr lang="en-US" dirty="0"/>
              <a:t> – Create testable improvements.</a:t>
            </a:r>
          </a:p>
          <a:p>
            <a:pPr>
              <a:buFont typeface="+mj-lt"/>
              <a:buAutoNum type="arabicPeriod"/>
            </a:pPr>
            <a:endParaRPr lang="en-US" dirty="0"/>
          </a:p>
          <a:p>
            <a:pPr>
              <a:buFont typeface="+mj-lt"/>
              <a:buAutoNum type="arabicPeriod"/>
            </a:pPr>
            <a:r>
              <a:rPr lang="en-US" b="1" dirty="0"/>
              <a:t>Test</a:t>
            </a:r>
            <a:r>
              <a:rPr lang="en-US" dirty="0"/>
              <a:t> – Gather feedback and refine.</a:t>
            </a:r>
          </a:p>
          <a:p>
            <a:pPr>
              <a:buFont typeface="+mj-lt"/>
              <a:buAutoNum type="arabicPeriod"/>
            </a:pPr>
            <a:endParaRPr lang="en-US" dirty="0"/>
          </a:p>
          <a:p>
            <a:r>
              <a:rPr lang="en-US" dirty="0"/>
              <a:t>Let’s now look at the key findings that emerged from our workshops.</a:t>
            </a:r>
          </a:p>
          <a:p>
            <a:pPr>
              <a:buFont typeface="+mj-lt"/>
              <a:buAutoNum type="arabicPeriod"/>
            </a:pPr>
            <a:endParaRPr lang="en-US" dirty="0"/>
          </a:p>
          <a:p>
            <a:pPr>
              <a:buFont typeface="+mj-lt"/>
              <a:buNone/>
            </a:pPr>
            <a:r>
              <a:rPr lang="en-US" dirty="0"/>
              <a:t>&gt;&gt;&gt;&gt;&gt;</a:t>
            </a:r>
          </a:p>
          <a:p>
            <a:pPr>
              <a:buFont typeface="+mj-lt"/>
              <a:buNone/>
            </a:pPr>
            <a:endParaRPr lang="en-US" dirty="0"/>
          </a:p>
          <a:p>
            <a:pPr>
              <a:buFont typeface="Arial" panose="020B0604020202020204" pitchFamily="34" charset="0"/>
              <a:buNone/>
            </a:pPr>
            <a:r>
              <a:rPr lang="en-ZA" b="0" dirty="0"/>
              <a:t>To get a better understanding of the key challenges </a:t>
            </a:r>
          </a:p>
          <a:p>
            <a:pPr>
              <a:buFont typeface="Arial" panose="020B0604020202020204" pitchFamily="34" charset="0"/>
              <a:buNone/>
            </a:pPr>
            <a:endParaRPr lang="en-ZA" b="0" dirty="0"/>
          </a:p>
          <a:p>
            <a:pPr>
              <a:buFont typeface="Arial" panose="020B0604020202020204" pitchFamily="34" charset="0"/>
              <a:buNone/>
            </a:pPr>
            <a:r>
              <a:rPr lang="en-ZA" b="0" dirty="0"/>
              <a:t>We conducted 3 Design thinking workshops with 32 Participants</a:t>
            </a:r>
            <a:endParaRPr lang="en-US" dirty="0"/>
          </a:p>
          <a:p>
            <a:pPr>
              <a:buFont typeface="+mj-lt"/>
              <a:buNone/>
            </a:pPr>
            <a:endParaRPr lang="en-US" dirty="0"/>
          </a:p>
        </p:txBody>
      </p:sp>
      <p:sp>
        <p:nvSpPr>
          <p:cNvPr id="4" name="Slide Number Placeholder 3">
            <a:extLst>
              <a:ext uri="{FF2B5EF4-FFF2-40B4-BE49-F238E27FC236}">
                <a16:creationId xmlns:a16="http://schemas.microsoft.com/office/drawing/2014/main" id="{6DEFF78C-55BE-FC38-145C-9467A3FC7EBD}"/>
              </a:ext>
            </a:extLst>
          </p:cNvPr>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117887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63533271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09301240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9144000" cy="23166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9144000" cy="2228468"/>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4023088"/>
            <a:ext cx="3805701"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2574132"/>
            <a:ext cx="8154884" cy="1316035"/>
          </a:xfrm>
        </p:spPr>
        <p:txBody>
          <a:bodyPr anchor="b">
            <a:noAutofit/>
          </a:bodyPr>
          <a:lstStyle>
            <a:lvl1pPr>
              <a:defRPr sz="405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440531" y="2574132"/>
            <a:ext cx="0" cy="131603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4023088"/>
            <a:ext cx="4031456"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4527906" y="1558190"/>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9144000" cy="46811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3464414"/>
            <a:ext cx="3805701" cy="531354"/>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1222713"/>
            <a:ext cx="8154884" cy="1852733"/>
          </a:xfrm>
        </p:spPr>
        <p:txBody>
          <a:bodyPr anchor="ctr">
            <a:noAutofit/>
          </a:bodyPr>
          <a:lstStyle>
            <a:lvl1pPr algn="l">
              <a:defRPr sz="405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3464414"/>
            <a:ext cx="4031456" cy="531354"/>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440531" y="1647765"/>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9144000" cy="31458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548585" y="3464414"/>
            <a:ext cx="3805701" cy="531354"/>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548585" y="438559"/>
            <a:ext cx="8154884" cy="2300475"/>
          </a:xfrm>
        </p:spPr>
        <p:txBody>
          <a:bodyPr anchor="b">
            <a:noAutofit/>
          </a:bodyPr>
          <a:lstStyle>
            <a:lvl1pPr algn="ctr">
              <a:defRPr sz="405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4672012" y="3464414"/>
            <a:ext cx="4031456" cy="531354"/>
          </a:xfrm>
          <a:prstGeom prst="rect">
            <a:avLst/>
          </a:prstGeom>
        </p:spPr>
        <p:txBody>
          <a:bodyPr>
            <a:noAutofit/>
          </a:bodyPr>
          <a:lstStyle>
            <a:lvl1pPr marL="0" indent="0" algn="r">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4527906" y="2475537"/>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3059907" y="0"/>
            <a:ext cx="6084094"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526257" y="838976"/>
            <a:ext cx="3953767" cy="3470311"/>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4920557" y="2868535"/>
            <a:ext cx="3782912" cy="242865"/>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4920557" y="1115457"/>
            <a:ext cx="3782912" cy="1458675"/>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4812506" y="1115457"/>
            <a:ext cx="0" cy="1457125"/>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438151"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40532" y="1217944"/>
            <a:ext cx="8703469" cy="27123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13210" y="3483487"/>
            <a:ext cx="7790259" cy="242865"/>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13210" y="1844019"/>
            <a:ext cx="7790259" cy="145867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797719" y="1844794"/>
            <a:ext cx="0" cy="1457125"/>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40532" y="1217944"/>
            <a:ext cx="8262938" cy="27123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677466" y="3361931"/>
            <a:ext cx="7790259" cy="242865"/>
          </a:xfrm>
          <a:prstGeom prst="rect">
            <a:avLst/>
          </a:prstGeom>
        </p:spPr>
        <p:txBody>
          <a:bodyPr tIns="0" bIns="0" anchor="t">
            <a:noAutofit/>
          </a:bodyPr>
          <a:lstStyle>
            <a:lvl1pPr marL="0" indent="0" algn="ctr">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677466" y="1722463"/>
            <a:ext cx="7790259" cy="1458675"/>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4527906" y="3262247"/>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3814763" y="77605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0"/>
            <a:ext cx="3814762"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925189" y="776053"/>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1758990"/>
            <a:ext cx="2673249" cy="1630283"/>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2072818"/>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3814763" y="123749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3925189" y="1237491"/>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3814763" y="169892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3925189" y="1698928"/>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3814763" y="216036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3925189" y="2160366"/>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3814763" y="2621804"/>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3925189" y="2621804"/>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3814763" y="308324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3925189" y="3083241"/>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3814763" y="3544679"/>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3925189" y="3544679"/>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3814763" y="4006117"/>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3925189" y="4006117"/>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440531" y="2839767"/>
            <a:ext cx="8262938" cy="1841338"/>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3814763" y="64846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438556"/>
            <a:ext cx="3814762" cy="21355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925189" y="648465"/>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91202"/>
            <a:ext cx="2760400" cy="1630283"/>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1005030"/>
            <a:ext cx="0" cy="100262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3814763" y="110990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3925189" y="1109903"/>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3814763" y="157134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3925189" y="1571340"/>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3814763" y="203277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3925189" y="2032778"/>
            <a:ext cx="4778279" cy="3565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528638" y="2927955"/>
            <a:ext cx="8086725" cy="175183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3187909" y="162520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3298334" y="1575629"/>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3059907" y="445435"/>
            <a:ext cx="6084093" cy="977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3298335" y="523149"/>
            <a:ext cx="5405131" cy="82205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190283" y="523149"/>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3187909" y="224870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3298334" y="2199132"/>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3187909" y="287221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3298334" y="2822634"/>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3187909" y="349571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3298334" y="3446137"/>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3187909" y="411921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3298334" y="4069640"/>
            <a:ext cx="5405135"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438555"/>
            <a:ext cx="2747374" cy="40868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526724"/>
            <a:ext cx="2659267" cy="391044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2659267"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78959" y="1569595"/>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789385" y="1520019"/>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445434"/>
            <a:ext cx="8703469" cy="8009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78959" y="509116"/>
            <a:ext cx="8024510" cy="67361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70908" y="509116"/>
            <a:ext cx="0" cy="673612"/>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678959" y="2193098"/>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789385" y="2143522"/>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678959" y="2816601"/>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789385" y="2767025"/>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678959" y="3440103"/>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789385" y="3390527"/>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678959" y="406360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89385" y="4014030"/>
            <a:ext cx="7914084"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40531"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2130326"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3820120"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5509915"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7199710" y="1536226"/>
            <a:ext cx="1503759" cy="2298753"/>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1168279"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2858074"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4547869"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6237664"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7927457" y="1317769"/>
            <a:ext cx="48266"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4572001" y="1090074"/>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1927229"/>
            <a:ext cx="3998118" cy="12904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8151" y="2029825"/>
            <a:ext cx="3319463" cy="1085243"/>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897666" y="2161417"/>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4688233" y="995808"/>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4688233" y="1292722"/>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4572001" y="1958770"/>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4688233" y="1864504"/>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4688233" y="2161418"/>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4572001" y="2827466"/>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4688233" y="2733201"/>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4688233" y="3030114"/>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4572001" y="3696162"/>
            <a:ext cx="48221" cy="35656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4688233" y="3601897"/>
            <a:ext cx="402104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4688233" y="3898811"/>
            <a:ext cx="4021043" cy="2428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857750" y="995807"/>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1927229"/>
            <a:ext cx="3998118" cy="12904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8151" y="2029825"/>
            <a:ext cx="3319463" cy="1085243"/>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3897666" y="2161417"/>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4857750" y="1892431"/>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4857750" y="2789054"/>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4857750" y="3685678"/>
            <a:ext cx="3845719" cy="455717"/>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4379319" y="1030806"/>
            <a:ext cx="385363" cy="385720"/>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4369178" y="1907064"/>
            <a:ext cx="405645" cy="446623"/>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4369433" y="2844227"/>
            <a:ext cx="404882" cy="406212"/>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4465864" y="3740977"/>
            <a:ext cx="212270" cy="345118"/>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2085388"/>
            <a:ext cx="8703469" cy="9774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678959" y="2163102"/>
            <a:ext cx="8024510" cy="82205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70908" y="2163102"/>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78959" y="3253820"/>
            <a:ext cx="8024510" cy="455717"/>
          </a:xfrm>
          <a:prstGeom prst="rect">
            <a:avLst/>
          </a:prstGeom>
        </p:spPr>
        <p:txBody>
          <a:bodyPr tIns="0" bIns="0" anchor="t">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1943640"/>
            <a:ext cx="8703469" cy="12609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3814763" y="2163102"/>
            <a:ext cx="4717733" cy="822059"/>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8703469" y="2163102"/>
            <a:ext cx="0" cy="82205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3814763" y="3395568"/>
            <a:ext cx="4717733" cy="455717"/>
          </a:xfrm>
          <a:prstGeom prst="rect">
            <a:avLst/>
          </a:prstGeom>
        </p:spPr>
        <p:txBody>
          <a:bodyPr tIns="0" bIns="0" anchor="t">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1" y="633999"/>
            <a:ext cx="3059906" cy="3879953"/>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722188"/>
            <a:ext cx="2971800"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40531" y="1943640"/>
            <a:ext cx="8262938" cy="12609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8645" y="2163102"/>
            <a:ext cx="7943851" cy="822059"/>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611504" y="3253820"/>
            <a:ext cx="7920992" cy="455717"/>
          </a:xfrm>
          <a:prstGeom prst="rect">
            <a:avLst/>
          </a:prstGeom>
        </p:spPr>
        <p:txBody>
          <a:bodyPr tIns="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440531" y="0"/>
            <a:ext cx="8262938" cy="18413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48582" y="2868535"/>
            <a:ext cx="8154883" cy="24286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48582" y="3165449"/>
            <a:ext cx="8154883" cy="130210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1996382"/>
            <a:ext cx="8154887" cy="57775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528638" y="1"/>
            <a:ext cx="8086725" cy="175183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1996382"/>
            <a:ext cx="0" cy="5762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4527906" y="1082870"/>
            <a:ext cx="88188"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4800599" y="633999"/>
            <a:ext cx="4343401" cy="38799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48582" y="1932267"/>
            <a:ext cx="402341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48582" y="2444545"/>
            <a:ext cx="4023419" cy="206940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4888705" y="722188"/>
            <a:ext cx="4255295"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4800599" y="1859096"/>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1" y="633999"/>
            <a:ext cx="3059906" cy="3879953"/>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751363" y="1932267"/>
            <a:ext cx="4952105" cy="458230"/>
          </a:xfrm>
          <a:prstGeom prst="rect">
            <a:avLst/>
          </a:prstGeom>
          <a:solidFill>
            <a:schemeClr val="accent1"/>
          </a:solidFill>
        </p:spPr>
        <p:txBody>
          <a:bodyPr tIns="0" bIns="0" anchor="ctr">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3751363" y="2444545"/>
            <a:ext cx="4952105" cy="2069407"/>
          </a:xfrm>
          <a:prstGeom prst="rect">
            <a:avLst/>
          </a:prstGeom>
          <a:solidFill>
            <a:schemeClr val="accent1"/>
          </a:solidFill>
        </p:spPr>
        <p:txBody>
          <a:bodyPr lIns="91440" tIns="126000" rIns="9144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3751363" y="634310"/>
            <a:ext cx="4952106"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722188"/>
            <a:ext cx="2971800" cy="3703888"/>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3643312"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440532" y="1047125"/>
            <a:ext cx="3418518" cy="30537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528637" y="1137701"/>
            <a:ext cx="3242306" cy="2872549"/>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440532" y="1858939"/>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3770944" y="1858939"/>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80050" y="1932267"/>
            <a:ext cx="402341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80050" y="2444545"/>
            <a:ext cx="4023419" cy="165628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4680051"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4571999"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1231700" y="1255437"/>
            <a:ext cx="2193969" cy="4657370"/>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2574132"/>
            <a:ext cx="4572000" cy="210697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5329238" y="0"/>
            <a:ext cx="3814762" cy="46811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561114" y="1170276"/>
            <a:ext cx="3142355" cy="657322"/>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561114" y="1881645"/>
            <a:ext cx="3142355" cy="2096341"/>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634310"/>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633999"/>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5721263" y="-1234629"/>
            <a:ext cx="2193969" cy="4663227"/>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0" y="-1"/>
            <a:ext cx="3814762" cy="42455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231877" y="438556"/>
            <a:ext cx="3142355" cy="657322"/>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231877" y="1149925"/>
            <a:ext cx="3142355" cy="2093267"/>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4680051" y="3243503"/>
            <a:ext cx="4023418" cy="100200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4572000" y="3243192"/>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4572000" y="0"/>
            <a:ext cx="4572000" cy="210697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1784" y="-3574"/>
            <a:ext cx="3860006" cy="32844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 y="0"/>
            <a:ext cx="3766184" cy="319159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4680050" y="2111027"/>
            <a:ext cx="4023419" cy="243600"/>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4680050" y="2408675"/>
            <a:ext cx="4023419" cy="782919"/>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4680051" y="438555"/>
            <a:ext cx="4023418" cy="1376519"/>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571999" y="438555"/>
            <a:ext cx="0" cy="137651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3141514" y="2564120"/>
            <a:ext cx="716163" cy="717254"/>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445642" y="3399356"/>
            <a:ext cx="8257826" cy="243600"/>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445642" y="3697003"/>
            <a:ext cx="8257826" cy="875728"/>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1115457"/>
            <a:ext cx="3266180" cy="2917349"/>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1885872"/>
            <a:ext cx="0" cy="137651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572000" y="614432"/>
            <a:ext cx="413146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572000" y="1126710"/>
            <a:ext cx="4131469"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4572000" y="2750008"/>
            <a:ext cx="4131469"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4572000" y="3262285"/>
            <a:ext cx="4131469"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0"/>
            <a:ext cx="9143999" cy="21486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438555"/>
            <a:ext cx="8154885" cy="1376519"/>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438555"/>
            <a:ext cx="0" cy="137651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38150"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38150"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3433528"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3433528"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6428906" y="2576515"/>
            <a:ext cx="2276944" cy="458230"/>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6428906" y="3088792"/>
            <a:ext cx="2276944" cy="1261014"/>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1" y="1"/>
            <a:ext cx="9143999" cy="16016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548583" y="438556"/>
            <a:ext cx="8154885" cy="977217"/>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440531" y="438556"/>
            <a:ext cx="0" cy="977217"/>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438150" y="1825726"/>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438150" y="2285568"/>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438150" y="3297512"/>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438150" y="3757353"/>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5329241" y="1825726"/>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5329241" y="2285568"/>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5329241" y="3297512"/>
            <a:ext cx="3376611" cy="405793"/>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5329241" y="3757353"/>
            <a:ext cx="3376611" cy="796240"/>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440531" y="2096819"/>
            <a:ext cx="8262938" cy="2399570"/>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548582" y="1268402"/>
            <a:ext cx="8154887" cy="53246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3979015"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3979015"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4099814"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3416339"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3416339"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6954823"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6954823"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7075622"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6392147"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6392147"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1228247"/>
            <a:ext cx="3086179" cy="30537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0" y="1318823"/>
            <a:ext cx="2998073" cy="2872549"/>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2998073" y="2040062"/>
            <a:ext cx="88106" cy="1430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3979015"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3979015"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4099814"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3416339"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3416339"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6954823"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6954823"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7075622"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6392147"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6392147"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003208"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003208"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124008"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440533" y="2677454"/>
            <a:ext cx="2311322"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440533" y="3146712"/>
            <a:ext cx="2311322"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8167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8167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937515"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440533"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440533"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29249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29249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30457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25487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25487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5033117"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5033117"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51539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46569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46569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7141316" y="1303201"/>
            <a:ext cx="1185969" cy="118706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7141316" y="1303201"/>
            <a:ext cx="1185969" cy="1187067"/>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7262116" y="1618721"/>
            <a:ext cx="944370" cy="570666"/>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6765134" y="2677454"/>
            <a:ext cx="193833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6765134" y="3146712"/>
            <a:ext cx="1938335" cy="113523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440531" y="1228672"/>
            <a:ext cx="3474244" cy="3053206"/>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5229225" y="1228672"/>
            <a:ext cx="347424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5229225" y="1697930"/>
            <a:ext cx="3474244" cy="2583947"/>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5231607" y="1228672"/>
            <a:ext cx="3474244" cy="3053206"/>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440531" y="1228672"/>
            <a:ext cx="347424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440531" y="1697930"/>
            <a:ext cx="3474244" cy="2583947"/>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3485887"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639504" y="3035679"/>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6307668"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461285" y="303567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461285" y="35049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461285" y="2374985"/>
            <a:ext cx="2242184"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639504" y="1289878"/>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639504" y="1759137"/>
            <a:ext cx="2242184"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2734350"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2887968" y="3035679"/>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4804595"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4958212" y="3035679"/>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4958212" y="35049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4958212" y="2374985"/>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6874838" y="1270599"/>
            <a:ext cx="856323" cy="199985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7028456" y="3035679"/>
            <a:ext cx="1665242" cy="234771"/>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2887968" y="1289878"/>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2887968" y="17591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7028456" y="1289878"/>
            <a:ext cx="1665242"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7028456" y="1759137"/>
            <a:ext cx="1665242" cy="856999"/>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2305561" y="1275574"/>
            <a:ext cx="856323" cy="199985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2459178" y="1290193"/>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2459178" y="1759451"/>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2459178" y="303481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394701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4100634"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4100634"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4100634"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5588471" y="1275574"/>
            <a:ext cx="856323" cy="199985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5742089" y="1290193"/>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5742089" y="1759451"/>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5742089" y="303481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7229927"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7383544" y="3035679"/>
            <a:ext cx="131968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7383544" y="3504937"/>
            <a:ext cx="131968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7383544" y="2374985"/>
            <a:ext cx="131968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4752907" y="-1520222"/>
            <a:ext cx="88188"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664106"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817723"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2008948"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162565"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162565"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162565"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3353790"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3507407"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3507407"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3507407"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4698632"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4852250"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4852250"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4852250"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6043475" y="2374984"/>
            <a:ext cx="856323" cy="199985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6197092" y="3035679"/>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6197092" y="3504937"/>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6197092" y="2374985"/>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7388317" y="1288802"/>
            <a:ext cx="856323" cy="199985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7541934" y="1291584"/>
            <a:ext cx="1143237" cy="415208"/>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7541934" y="1760843"/>
            <a:ext cx="1143237" cy="856999"/>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7541934" y="3033168"/>
            <a:ext cx="1143237" cy="234771"/>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3102767" y="2335894"/>
            <a:ext cx="2942576" cy="981767"/>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817723" y="1559909"/>
            <a:ext cx="2242184" cy="415208"/>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817723" y="2029168"/>
            <a:ext cx="2242184" cy="540062"/>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120696"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101554"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084095" y="1559909"/>
            <a:ext cx="2242184"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084095" y="2029168"/>
            <a:ext cx="2242184" cy="540062"/>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5082413"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450908" y="3483556"/>
            <a:ext cx="2242184"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450908" y="3952815"/>
            <a:ext cx="2242184" cy="540062"/>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2567819" y="2335894"/>
            <a:ext cx="3923433" cy="981767"/>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570605" y="2211914"/>
            <a:ext cx="1895075" cy="415208"/>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570605" y="2681173"/>
            <a:ext cx="1895075" cy="730000"/>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4072427" y="1082274"/>
            <a:ext cx="189507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4072427" y="1551533"/>
            <a:ext cx="1895075" cy="730000"/>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093011" y="3450887"/>
            <a:ext cx="1895075" cy="415208"/>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093011" y="3920146"/>
            <a:ext cx="1895075" cy="730000"/>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6676035" y="2211914"/>
            <a:ext cx="1895075" cy="415208"/>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6676035" y="2681173"/>
            <a:ext cx="1895075" cy="730000"/>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585747"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567712"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4549676"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5531641" y="2709393"/>
            <a:ext cx="945000" cy="234771"/>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2062705" y="2335894"/>
            <a:ext cx="4904291" cy="981767"/>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801067"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801067"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080634"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2779931" y="3417360"/>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2779931" y="3830782"/>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3061492"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3758794"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3758794"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4042350"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4737657" y="3417360"/>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4737657" y="3830782"/>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5023208"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5716520" y="1131636"/>
            <a:ext cx="1525698" cy="359371"/>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5716520" y="1545058"/>
            <a:ext cx="1525698" cy="668141"/>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6004066"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1579419" y="2335894"/>
            <a:ext cx="5885150" cy="981767"/>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2" y="439986"/>
            <a:ext cx="8154887" cy="532464"/>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39674"/>
            <a:ext cx="0" cy="53277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362919"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362919"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598414"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344518"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344518"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578212"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3326116"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3326116"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3558011"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4307715"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4307715"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4537809"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5289313" y="1156749"/>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5289313" y="1570345"/>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5517608"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6270913" y="3418293"/>
            <a:ext cx="1407536" cy="359545"/>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6270913" y="3831889"/>
            <a:ext cx="1407536" cy="664918"/>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6497405" y="2709393"/>
            <a:ext cx="945000" cy="234771"/>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1298" userDrawn="1">
          <p15:clr>
            <a:srgbClr val="FBAE40"/>
          </p15:clr>
        </p15:guide>
        <p15:guide id="2" pos="4394"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48583" y="443494"/>
            <a:ext cx="8154886" cy="100200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40531" y="443182"/>
            <a:ext cx="0" cy="100262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438150" y="4777637"/>
            <a:ext cx="4133850" cy="274097"/>
          </a:xfrm>
          <a:prstGeom prst="rect">
            <a:avLst/>
          </a:prstGeom>
        </p:spPr>
        <p:txBody>
          <a:bodyPr vert="horz" lIns="91440" tIns="45720" rIns="91440" bIns="45720" rtlCol="0" anchor="ctr"/>
          <a:lstStyle>
            <a:lvl1pPr algn="l">
              <a:defRPr lang="en-GB" sz="9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8.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8.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7.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4.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718" r:id="rId1"/>
    <p:sldLayoutId id="2147483726"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50" r:id="rId1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19" r:id="rId3"/>
    <p:sldLayoutId id="2147483731" r:id="rId4"/>
    <p:sldLayoutId id="2147483727" r:id="rId5"/>
    <p:sldLayoutId id="2147483729" r:id="rId6"/>
    <p:sldLayoutId id="2147483732" r:id="rId7"/>
    <p:sldLayoutId id="2147483733" r:id="rId8"/>
    <p:sldLayoutId id="2147483728" r:id="rId9"/>
    <p:sldLayoutId id="2147483730"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35" r:id="rId1"/>
    <p:sldLayoutId id="2147483738" r:id="rId2"/>
    <p:sldLayoutId id="2147483725" r:id="rId3"/>
    <p:sldLayoutId id="2147483723" r:id="rId4"/>
    <p:sldLayoutId id="2147483724" r:id="rId5"/>
    <p:sldLayoutId id="2147483721" r:id="rId6"/>
    <p:sldLayoutId id="2147483743" r:id="rId7"/>
    <p:sldLayoutId id="2147483744" r:id="rId8"/>
    <p:sldLayoutId id="2147483745" r:id="rId9"/>
    <p:sldLayoutId id="2147483746" r:id="rId10"/>
    <p:sldLayoutId id="2147483736" r:id="rId11"/>
    <p:sldLayoutId id="2147483740" r:id="rId12"/>
    <p:sldLayoutId id="2147483741" r:id="rId13"/>
    <p:sldLayoutId id="2147483742" r:id="rId14"/>
    <p:sldLayoutId id="2147483747" r:id="rId15"/>
    <p:sldLayoutId id="2147483748" r:id="rId16"/>
    <p:sldLayoutId id="2147483739" r:id="rId17"/>
    <p:sldLayoutId id="2147483722" r:id="rId18"/>
    <p:sldLayoutId id="2147483734" r:id="rId19"/>
    <p:sldLayoutId id="2147483737" r:id="rId20"/>
    <p:sldLayoutId id="2147483751"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4681106"/>
            <a:ext cx="9144000" cy="4671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8293894" y="4811916"/>
            <a:ext cx="409575" cy="205539"/>
          </a:xfrm>
          <a:prstGeom prst="rect">
            <a:avLst/>
          </a:prstGeom>
        </p:spPr>
        <p:txBody>
          <a:bodyPr vert="horz" lIns="91440" tIns="45720" rIns="91440" bIns="45720" rtlCol="0" anchor="b"/>
          <a:lstStyle>
            <a:lvl1pPr algn="r">
              <a:defRPr sz="900">
                <a:solidFill>
                  <a:schemeClr val="accent4"/>
                </a:solidFill>
                <a:latin typeface="+mn-lt"/>
              </a:defRPr>
            </a:lvl1pPr>
          </a:lstStyle>
          <a:p>
            <a:fld id="{5E0C3BBE-9543-48E5-A6E1-C646F9A01966}" type="slidenum">
              <a:rPr lang="en-ID" smtClean="0"/>
              <a:pPr/>
              <a:t>‹#›</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495300" y="438556"/>
            <a:ext cx="7798594" cy="831032"/>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495300" y="1370487"/>
            <a:ext cx="7798594" cy="267185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9144000" cy="5148263"/>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438150" y="4777637"/>
            <a:ext cx="4076700" cy="274097"/>
          </a:xfrm>
          <a:prstGeom prst="rect">
            <a:avLst/>
          </a:prstGeom>
        </p:spPr>
        <p:txBody>
          <a:bodyPr vert="horz" lIns="91440" tIns="45720" rIns="91440" bIns="45720" rtlCol="0" anchor="ctr"/>
          <a:lstStyle>
            <a:lvl1pPr algn="l">
              <a:defRPr lang="en-GB" sz="900">
                <a:solidFill>
                  <a:schemeClr val="accent4"/>
                </a:solidFill>
              </a:defRPr>
            </a:lvl1pPr>
          </a:lstStyle>
          <a:p>
            <a:r>
              <a:rPr lang="en-US"/>
              <a:t>PRESENTATION TITLE</a:t>
            </a:r>
            <a:endParaRPr lang="en-US" dirty="0"/>
          </a:p>
        </p:txBody>
      </p:sp>
      <p:pic>
        <p:nvPicPr>
          <p:cNvPr id="5" name="Picture 4">
            <a:extLst>
              <a:ext uri="{FF2B5EF4-FFF2-40B4-BE49-F238E27FC236}">
                <a16:creationId xmlns:a16="http://schemas.microsoft.com/office/drawing/2014/main" id="{72D0200D-1894-E78A-4396-9F667379D94F}"/>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6386513" y="4777636"/>
            <a:ext cx="1907381" cy="343218"/>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677" r:id="rId4"/>
    <p:sldLayoutId id="2147483711" r:id="rId5"/>
    <p:sldLayoutId id="2147483712" r:id="rId6"/>
    <p:sldLayoutId id="2147483687" r:id="rId7"/>
    <p:sldLayoutId id="2147483704" r:id="rId8"/>
    <p:sldLayoutId id="2147483697" r:id="rId9"/>
    <p:sldLayoutId id="2147483713" r:id="rId10"/>
    <p:sldLayoutId id="2147483714" r:id="rId11"/>
    <p:sldLayoutId id="2147483702" r:id="rId12"/>
    <p:sldLayoutId id="2147483703" r:id="rId13"/>
    <p:sldLayoutId id="2147483701" r:id="rId14"/>
    <p:sldLayoutId id="2147483715" r:id="rId15"/>
    <p:sldLayoutId id="2147483716" r:id="rId16"/>
    <p:sldLayoutId id="2147483662" r:id="rId17"/>
    <p:sldLayoutId id="2147483686" r:id="rId18"/>
    <p:sldLayoutId id="2147483679" r:id="rId19"/>
    <p:sldLayoutId id="2147483683" r:id="rId20"/>
    <p:sldLayoutId id="2147483680" r:id="rId21"/>
    <p:sldLayoutId id="2147483684" r:id="rId22"/>
    <p:sldLayoutId id="2147483678" r:id="rId23"/>
    <p:sldLayoutId id="2147483681" r:id="rId24"/>
    <p:sldLayoutId id="2147483682" r:id="rId25"/>
    <p:sldLayoutId id="2147483698" r:id="rId26"/>
    <p:sldLayoutId id="2147483685" r:id="rId27"/>
    <p:sldLayoutId id="2147483688" r:id="rId28"/>
    <p:sldLayoutId id="2147483689" r:id="rId29"/>
    <p:sldLayoutId id="2147483690" r:id="rId30"/>
    <p:sldLayoutId id="2147483699" r:id="rId31"/>
    <p:sldLayoutId id="2147483700" r:id="rId32"/>
    <p:sldLayoutId id="2147483696" r:id="rId33"/>
    <p:sldLayoutId id="2147483691" r:id="rId34"/>
    <p:sldLayoutId id="2147483692" r:id="rId35"/>
    <p:sldLayoutId id="2147483693" r:id="rId36"/>
    <p:sldLayoutId id="2147483705" r:id="rId37"/>
    <p:sldLayoutId id="2147483706" r:id="rId38"/>
    <p:sldLayoutId id="2147483707" r:id="rId39"/>
    <p:sldLayoutId id="2147483708" r:id="rId40"/>
    <p:sldLayoutId id="2147483694" r:id="rId41"/>
    <p:sldLayoutId id="2147483695" r:id="rId42"/>
  </p:sldLayoutIdLst>
  <p:hf hdr="0" dt="0"/>
  <p:txStyles>
    <p:titleStyle>
      <a:lvl1pPr algn="l" defTabSz="914446"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accent4"/>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8" userDrawn="1">
          <p15:clr>
            <a:srgbClr val="F26B43"/>
          </p15:clr>
        </p15:guide>
        <p15:guide id="2" pos="5483" userDrawn="1">
          <p15:clr>
            <a:srgbClr val="F26B43"/>
          </p15:clr>
        </p15:guide>
        <p15:guide id="3" orient="horz" pos="276" userDrawn="1">
          <p15:clr>
            <a:srgbClr val="F26B43"/>
          </p15:clr>
        </p15:guide>
        <p15:guide id="5" orient="horz" pos="2949" userDrawn="1">
          <p15:clr>
            <a:srgbClr val="F26B43"/>
          </p15:clr>
        </p15:guide>
        <p15:guide id="6" orient="horz" pos="1622" userDrawn="1">
          <p15:clr>
            <a:srgbClr val="F26B43"/>
          </p15:clr>
        </p15:guide>
        <p15:guide id="7" pos="958" userDrawn="1">
          <p15:clr>
            <a:srgbClr val="F26B43"/>
          </p15:clr>
        </p15:guide>
        <p15:guide id="8" pos="1928" userDrawn="1">
          <p15:clr>
            <a:srgbClr val="F26B43"/>
          </p15:clr>
        </p15:guide>
        <p15:guide id="9" pos="2880" userDrawn="1">
          <p15:clr>
            <a:srgbClr val="F26B43"/>
          </p15:clr>
        </p15:guide>
        <p15:guide id="10" pos="3833" userDrawn="1">
          <p15:clr>
            <a:srgbClr val="F26B43"/>
          </p15:clr>
        </p15:guide>
        <p15:guide id="11" pos="48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2103723"/>
            <a:ext cx="6107630" cy="1266282"/>
          </a:xfrm>
        </p:spPr>
        <p:txBody>
          <a:bodyPr/>
          <a:lstStyle/>
          <a:p>
            <a:r>
              <a:rPr lang="en-GB" sz="4000" dirty="0"/>
              <a:t>Feedback on Design Thinking Sessions – Residence</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vert="horz" lIns="0" tIns="0" rIns="0" bIns="0" rtlCol="0" anchor="t">
            <a:noAutofit/>
          </a:bodyPr>
          <a:lstStyle/>
          <a:p>
            <a:r>
              <a:rPr lang="en-GB" dirty="0"/>
              <a:t>Session 15</a:t>
            </a:r>
          </a:p>
          <a:p>
            <a:r>
              <a:rPr lang="en-GB"/>
              <a:t>Presented by </a:t>
            </a:r>
            <a:r>
              <a:rPr lang="en-GB" err="1"/>
              <a:t>Altonjunior</a:t>
            </a:r>
            <a:r>
              <a:rPr lang="en-GB"/>
              <a:t> Siima</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338155"/>
            <a:ext cx="5688180" cy="954107"/>
          </a:xfrm>
          <a:prstGeom prst="rect">
            <a:avLst/>
          </a:prstGeom>
          <a:noFill/>
        </p:spPr>
        <p:txBody>
          <a:bodyPr wrap="square" rtlCol="0">
            <a:spAutoFit/>
          </a:bodyPr>
          <a:lstStyle/>
          <a:p>
            <a:r>
              <a:rPr lang="en-US" sz="2800" b="1" dirty="0">
                <a:solidFill>
                  <a:schemeClr val="bg1"/>
                </a:solidFill>
              </a:rPr>
              <a:t>Overview of Findings from Workshops</a:t>
            </a:r>
          </a:p>
        </p:txBody>
      </p:sp>
    </p:spTree>
    <p:extLst>
      <p:ext uri="{BB962C8B-B14F-4D97-AF65-F5344CB8AC3E}">
        <p14:creationId xmlns:p14="http://schemas.microsoft.com/office/powerpoint/2010/main" val="286922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A9B14-594C-4834-BC28-9EFA6DEABF0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5E3D59E-2674-9CD4-FCCC-26C62F7B2333}"/>
              </a:ext>
            </a:extLst>
          </p:cNvPr>
          <p:cNvGrpSpPr/>
          <p:nvPr/>
        </p:nvGrpSpPr>
        <p:grpSpPr>
          <a:xfrm>
            <a:off x="2660466" y="2430992"/>
            <a:ext cx="1567730" cy="637481"/>
            <a:chOff x="7164200" y="1436145"/>
            <a:chExt cx="2090307" cy="849974"/>
          </a:xfrm>
        </p:grpSpPr>
        <p:sp>
          <p:nvSpPr>
            <p:cNvPr id="2" name="TextBox 1">
              <a:extLst>
                <a:ext uri="{FF2B5EF4-FFF2-40B4-BE49-F238E27FC236}">
                  <a16:creationId xmlns:a16="http://schemas.microsoft.com/office/drawing/2014/main" id="{DE0B78D5-9F63-17B7-C16F-AA9C9F92D308}"/>
                </a:ext>
              </a:extLst>
            </p:cNvPr>
            <p:cNvSpPr txBox="1"/>
            <p:nvPr/>
          </p:nvSpPr>
          <p:spPr>
            <a:xfrm>
              <a:off x="7164200" y="1436145"/>
              <a:ext cx="2090307" cy="697626"/>
            </a:xfrm>
            <a:prstGeom prst="rect">
              <a:avLst/>
            </a:prstGeom>
            <a:noFill/>
          </p:spPr>
          <p:txBody>
            <a:bodyPr wrap="square" rtlCol="0" anchor="ctr">
              <a:spAutoFit/>
            </a:bodyPr>
            <a:lstStyle/>
            <a:p>
              <a:r>
                <a:rPr lang="en-US" sz="1400" b="1" dirty="0">
                  <a:solidFill>
                    <a:schemeClr val="accent3">
                      <a:lumMod val="50000"/>
                    </a:schemeClr>
                  </a:solidFill>
                  <a:latin typeface="Calibri" panose="020F0502020204030204" pitchFamily="34" charset="0"/>
                  <a:cs typeface="Calibri" panose="020F0502020204030204" pitchFamily="34" charset="0"/>
                </a:rPr>
                <a:t>Client Engagement Sessions</a:t>
              </a:r>
            </a:p>
          </p:txBody>
        </p:sp>
        <p:sp>
          <p:nvSpPr>
            <p:cNvPr id="6" name="Flowchart: Process 17">
              <a:extLst>
                <a:ext uri="{FF2B5EF4-FFF2-40B4-BE49-F238E27FC236}">
                  <a16:creationId xmlns:a16="http://schemas.microsoft.com/office/drawing/2014/main" id="{85AEE0DF-0EA1-4CA7-1B62-DBFC446EA276}"/>
                </a:ext>
              </a:extLst>
            </p:cNvPr>
            <p:cNvSpPr/>
            <p:nvPr/>
          </p:nvSpPr>
          <p:spPr>
            <a:xfrm>
              <a:off x="7307094" y="2173196"/>
              <a:ext cx="1402801" cy="11292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37DFB434-C468-F5BC-E085-39DECED5C18D}"/>
              </a:ext>
            </a:extLst>
          </p:cNvPr>
          <p:cNvGrpSpPr/>
          <p:nvPr/>
        </p:nvGrpSpPr>
        <p:grpSpPr>
          <a:xfrm>
            <a:off x="7038799" y="2298537"/>
            <a:ext cx="1475390" cy="651800"/>
            <a:chOff x="5672870" y="4501636"/>
            <a:chExt cx="1967187" cy="869067"/>
          </a:xfrm>
        </p:grpSpPr>
        <p:sp>
          <p:nvSpPr>
            <p:cNvPr id="8" name="TextBox 7">
              <a:extLst>
                <a:ext uri="{FF2B5EF4-FFF2-40B4-BE49-F238E27FC236}">
                  <a16:creationId xmlns:a16="http://schemas.microsoft.com/office/drawing/2014/main" id="{814AEC9A-6DE3-6010-C41C-EE20C74B61D7}"/>
                </a:ext>
              </a:extLst>
            </p:cNvPr>
            <p:cNvSpPr txBox="1"/>
            <p:nvPr/>
          </p:nvSpPr>
          <p:spPr>
            <a:xfrm>
              <a:off x="5672870" y="4501636"/>
              <a:ext cx="1967187" cy="697627"/>
            </a:xfrm>
            <a:prstGeom prst="rect">
              <a:avLst/>
            </a:prstGeom>
            <a:noFill/>
          </p:spPr>
          <p:txBody>
            <a:bodyPr wrap="square" rtlCol="0" anchor="ctr">
              <a:spAutoFit/>
            </a:bodyPr>
            <a:lstStyle/>
            <a:p>
              <a:r>
                <a:rPr lang="en-US" sz="1400" b="1" dirty="0">
                  <a:solidFill>
                    <a:schemeClr val="accent3"/>
                  </a:solidFill>
                  <a:latin typeface="Calibri" panose="020F0502020204030204" pitchFamily="34" charset="0"/>
                  <a:cs typeface="Calibri" panose="020F0502020204030204" pitchFamily="34" charset="0"/>
                </a:rPr>
                <a:t>Client Participants</a:t>
              </a:r>
            </a:p>
          </p:txBody>
        </p:sp>
        <p:sp>
          <p:nvSpPr>
            <p:cNvPr id="9" name="Flowchart: Process 18">
              <a:extLst>
                <a:ext uri="{FF2B5EF4-FFF2-40B4-BE49-F238E27FC236}">
                  <a16:creationId xmlns:a16="http://schemas.microsoft.com/office/drawing/2014/main" id="{6F688F33-1525-FD7E-DC61-8DEC08EAC5B9}"/>
                </a:ext>
              </a:extLst>
            </p:cNvPr>
            <p:cNvSpPr/>
            <p:nvPr/>
          </p:nvSpPr>
          <p:spPr>
            <a:xfrm>
              <a:off x="5672870" y="5257780"/>
              <a:ext cx="1402802" cy="112923"/>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4501FB65-5914-EAE1-D33B-462CAA154213}"/>
              </a:ext>
            </a:extLst>
          </p:cNvPr>
          <p:cNvGrpSpPr/>
          <p:nvPr/>
        </p:nvGrpSpPr>
        <p:grpSpPr>
          <a:xfrm>
            <a:off x="538729" y="1922290"/>
            <a:ext cx="2428875" cy="1395926"/>
            <a:chOff x="3935419" y="1144808"/>
            <a:chExt cx="3238500" cy="1861235"/>
          </a:xfrm>
        </p:grpSpPr>
        <p:sp>
          <p:nvSpPr>
            <p:cNvPr id="17" name="Parallelogram 16">
              <a:extLst>
                <a:ext uri="{FF2B5EF4-FFF2-40B4-BE49-F238E27FC236}">
                  <a16:creationId xmlns:a16="http://schemas.microsoft.com/office/drawing/2014/main" id="{C19AF31D-DB10-2A5F-1041-4F270E676AEA}"/>
                </a:ext>
              </a:extLst>
            </p:cNvPr>
            <p:cNvSpPr/>
            <p:nvPr/>
          </p:nvSpPr>
          <p:spPr>
            <a:xfrm>
              <a:off x="3935419" y="1240743"/>
              <a:ext cx="3238500" cy="1765300"/>
            </a:xfrm>
            <a:prstGeom prst="parallelogram">
              <a:avLst>
                <a:gd name="adj" fmla="val 5778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18" name="Right Triangle 12">
              <a:extLst>
                <a:ext uri="{FF2B5EF4-FFF2-40B4-BE49-F238E27FC236}">
                  <a16:creationId xmlns:a16="http://schemas.microsoft.com/office/drawing/2014/main" id="{68970634-C44C-088A-5356-68B6C038A40D}"/>
                </a:ext>
              </a:extLst>
            </p:cNvPr>
            <p:cNvSpPr/>
            <p:nvPr/>
          </p:nvSpPr>
          <p:spPr>
            <a:xfrm flipV="1">
              <a:off x="4543747" y="114480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8110BB1F-FA5A-BFED-A354-39B55D4F4EAB}"/>
              </a:ext>
            </a:extLst>
          </p:cNvPr>
          <p:cNvGrpSpPr/>
          <p:nvPr/>
        </p:nvGrpSpPr>
        <p:grpSpPr>
          <a:xfrm>
            <a:off x="4751453" y="1876168"/>
            <a:ext cx="2428875" cy="1395926"/>
            <a:chOff x="3935419" y="1144808"/>
            <a:chExt cx="3238500" cy="1861235"/>
          </a:xfrm>
        </p:grpSpPr>
        <p:sp>
          <p:nvSpPr>
            <p:cNvPr id="20" name="Parallelogram 19">
              <a:extLst>
                <a:ext uri="{FF2B5EF4-FFF2-40B4-BE49-F238E27FC236}">
                  <a16:creationId xmlns:a16="http://schemas.microsoft.com/office/drawing/2014/main" id="{B8666F96-0378-63CB-DB69-16C264493FC5}"/>
                </a:ext>
              </a:extLst>
            </p:cNvPr>
            <p:cNvSpPr/>
            <p:nvPr/>
          </p:nvSpPr>
          <p:spPr>
            <a:xfrm>
              <a:off x="3935419" y="1240743"/>
              <a:ext cx="3238500" cy="1765300"/>
            </a:xfrm>
            <a:prstGeom prst="parallelogram">
              <a:avLst>
                <a:gd name="adj" fmla="val 57787"/>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21" name="Right Triangle 12">
              <a:extLst>
                <a:ext uri="{FF2B5EF4-FFF2-40B4-BE49-F238E27FC236}">
                  <a16:creationId xmlns:a16="http://schemas.microsoft.com/office/drawing/2014/main" id="{50ED3153-2F9A-8ACE-06DB-86DA8B86E1AE}"/>
                </a:ext>
              </a:extLst>
            </p:cNvPr>
            <p:cNvSpPr/>
            <p:nvPr/>
          </p:nvSpPr>
          <p:spPr>
            <a:xfrm flipV="1">
              <a:off x="4543747" y="1144808"/>
              <a:ext cx="1358900" cy="800100"/>
            </a:xfrm>
            <a:custGeom>
              <a:avLst/>
              <a:gdLst>
                <a:gd name="connsiteX0" fmla="*/ 0 w 1358900"/>
                <a:gd name="connsiteY0" fmla="*/ 800100 h 800100"/>
                <a:gd name="connsiteX1" fmla="*/ 0 w 1358900"/>
                <a:gd name="connsiteY1" fmla="*/ 0 h 800100"/>
                <a:gd name="connsiteX2" fmla="*/ 1358900 w 1358900"/>
                <a:gd name="connsiteY2" fmla="*/ 800100 h 800100"/>
                <a:gd name="connsiteX3" fmla="*/ 0 w 1358900"/>
                <a:gd name="connsiteY3" fmla="*/ 800100 h 800100"/>
                <a:gd name="connsiteX0" fmla="*/ 320040 w 1358900"/>
                <a:gd name="connsiteY0" fmla="*/ 792480 h 800100"/>
                <a:gd name="connsiteX1" fmla="*/ 0 w 1358900"/>
                <a:gd name="connsiteY1" fmla="*/ 0 h 800100"/>
                <a:gd name="connsiteX2" fmla="*/ 1358900 w 1358900"/>
                <a:gd name="connsiteY2" fmla="*/ 800100 h 800100"/>
                <a:gd name="connsiteX3" fmla="*/ 320040 w 1358900"/>
                <a:gd name="connsiteY3" fmla="*/ 792480 h 800100"/>
              </a:gdLst>
              <a:ahLst/>
              <a:cxnLst>
                <a:cxn ang="0">
                  <a:pos x="connsiteX0" y="connsiteY0"/>
                </a:cxn>
                <a:cxn ang="0">
                  <a:pos x="connsiteX1" y="connsiteY1"/>
                </a:cxn>
                <a:cxn ang="0">
                  <a:pos x="connsiteX2" y="connsiteY2"/>
                </a:cxn>
                <a:cxn ang="0">
                  <a:pos x="connsiteX3" y="connsiteY3"/>
                </a:cxn>
              </a:cxnLst>
              <a:rect l="l" t="t" r="r" b="b"/>
              <a:pathLst>
                <a:path w="1358900" h="800100">
                  <a:moveTo>
                    <a:pt x="320040" y="792480"/>
                  </a:moveTo>
                  <a:lnTo>
                    <a:pt x="0" y="0"/>
                  </a:lnTo>
                  <a:lnTo>
                    <a:pt x="1358900" y="800100"/>
                  </a:lnTo>
                  <a:lnTo>
                    <a:pt x="320040" y="79248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sp>
        <p:nvSpPr>
          <p:cNvPr id="22" name="Rectangle 21">
            <a:extLst>
              <a:ext uri="{FF2B5EF4-FFF2-40B4-BE49-F238E27FC236}">
                <a16:creationId xmlns:a16="http://schemas.microsoft.com/office/drawing/2014/main" id="{9CF23A6C-491C-545B-0F8B-D5BD14ED7CB8}"/>
              </a:ext>
            </a:extLst>
          </p:cNvPr>
          <p:cNvSpPr/>
          <p:nvPr/>
        </p:nvSpPr>
        <p:spPr>
          <a:xfrm>
            <a:off x="1415802" y="2056063"/>
            <a:ext cx="638252" cy="1200329"/>
          </a:xfrm>
          <a:prstGeom prst="rect">
            <a:avLst/>
          </a:prstGeom>
          <a:effectLst>
            <a:outerShdw blurRad="50800" dist="38100" dir="2700000" algn="tl" rotWithShape="0">
              <a:prstClr val="black">
                <a:alpha val="40000"/>
              </a:prstClr>
            </a:outerShdw>
          </a:effectLst>
        </p:spPr>
        <p:txBody>
          <a:bodyPr wrap="none" anchor="ctr">
            <a:spAutoFit/>
          </a:bodyPr>
          <a:lstStyle/>
          <a:p>
            <a:pPr algn="ctr"/>
            <a:r>
              <a:rPr lang="en-US" sz="7200" b="1" spc="-113" dirty="0">
                <a:solidFill>
                  <a:schemeClr val="bg1"/>
                </a:solidFill>
              </a:rPr>
              <a:t>3</a:t>
            </a:r>
            <a:endParaRPr lang="en-US" sz="6000" b="1" spc="-113" dirty="0">
              <a:solidFill>
                <a:schemeClr val="bg1"/>
              </a:solidFill>
            </a:endParaRPr>
          </a:p>
        </p:txBody>
      </p:sp>
      <p:sp>
        <p:nvSpPr>
          <p:cNvPr id="23" name="Rectangle 22">
            <a:extLst>
              <a:ext uri="{FF2B5EF4-FFF2-40B4-BE49-F238E27FC236}">
                <a16:creationId xmlns:a16="http://schemas.microsoft.com/office/drawing/2014/main" id="{5A9BA295-24C0-C267-1696-651DD2D54DA5}"/>
              </a:ext>
            </a:extLst>
          </p:cNvPr>
          <p:cNvSpPr/>
          <p:nvPr/>
        </p:nvSpPr>
        <p:spPr>
          <a:xfrm>
            <a:off x="5370429" y="2020034"/>
            <a:ext cx="1091838" cy="1200329"/>
          </a:xfrm>
          <a:prstGeom prst="rect">
            <a:avLst/>
          </a:prstGeom>
          <a:effectLst>
            <a:outerShdw blurRad="50800" dist="38100" dir="2700000" algn="tl" rotWithShape="0">
              <a:prstClr val="black">
                <a:alpha val="40000"/>
              </a:prstClr>
            </a:outerShdw>
          </a:effectLst>
        </p:spPr>
        <p:txBody>
          <a:bodyPr wrap="none" lIns="91440" tIns="45720" rIns="91440" bIns="45720" anchor="ctr">
            <a:spAutoFit/>
          </a:bodyPr>
          <a:lstStyle/>
          <a:p>
            <a:pPr algn="ctr"/>
            <a:r>
              <a:rPr lang="en-US" sz="7200" b="1" spc="-113" dirty="0">
                <a:solidFill>
                  <a:schemeClr val="bg1"/>
                </a:solidFill>
                <a:ea typeface="Calibri"/>
                <a:cs typeface="Calibri"/>
              </a:rPr>
              <a:t>32</a:t>
            </a:r>
          </a:p>
        </p:txBody>
      </p:sp>
      <p:sp>
        <p:nvSpPr>
          <p:cNvPr id="10" name="Title 2">
            <a:extLst>
              <a:ext uri="{FF2B5EF4-FFF2-40B4-BE49-F238E27FC236}">
                <a16:creationId xmlns:a16="http://schemas.microsoft.com/office/drawing/2014/main" id="{EE45D991-BDEC-AB4F-F700-11CBE26C7A53}"/>
              </a:ext>
            </a:extLst>
          </p:cNvPr>
          <p:cNvSpPr txBox="1">
            <a:spLocks/>
          </p:cNvSpPr>
          <p:nvPr/>
        </p:nvSpPr>
        <p:spPr>
          <a:xfrm>
            <a:off x="443660" y="402341"/>
            <a:ext cx="8700340" cy="278976"/>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dirty="0"/>
              <a:t>Overview of Findings from Workshops</a:t>
            </a:r>
          </a:p>
        </p:txBody>
      </p:sp>
    </p:spTree>
    <p:extLst>
      <p:ext uri="{BB962C8B-B14F-4D97-AF65-F5344CB8AC3E}">
        <p14:creationId xmlns:p14="http://schemas.microsoft.com/office/powerpoint/2010/main" val="7496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1784-D44A-515A-8B11-AA62DC8F7098}"/>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6FF435CC-8C9F-F6B6-6C67-1807148C325E}"/>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6A9910A2-B83E-3355-4FD0-42F691DB2178}"/>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Pain Points</a:t>
            </a:r>
          </a:p>
        </p:txBody>
      </p:sp>
    </p:spTree>
    <p:extLst>
      <p:ext uri="{BB962C8B-B14F-4D97-AF65-F5344CB8AC3E}">
        <p14:creationId xmlns:p14="http://schemas.microsoft.com/office/powerpoint/2010/main" val="48449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1DF98-5B49-46FB-2773-0C517C9335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0E1D8A0-5CD8-D007-3C19-0EAA1671469D}"/>
              </a:ext>
            </a:extLst>
          </p:cNvPr>
          <p:cNvPicPr>
            <a:picLocks noChangeAspect="1"/>
          </p:cNvPicPr>
          <p:nvPr/>
        </p:nvPicPr>
        <p:blipFill>
          <a:blip r:embed="rId3"/>
          <a:stretch>
            <a:fillRect/>
          </a:stretch>
        </p:blipFill>
        <p:spPr>
          <a:xfrm>
            <a:off x="327212" y="959160"/>
            <a:ext cx="8489576" cy="3229942"/>
          </a:xfrm>
          <a:prstGeom prst="rect">
            <a:avLst/>
          </a:prstGeom>
        </p:spPr>
      </p:pic>
      <p:sp>
        <p:nvSpPr>
          <p:cNvPr id="10" name="Title 2">
            <a:extLst>
              <a:ext uri="{FF2B5EF4-FFF2-40B4-BE49-F238E27FC236}">
                <a16:creationId xmlns:a16="http://schemas.microsoft.com/office/drawing/2014/main" id="{89EE9D08-228C-515D-861D-FC798A878BC0}"/>
              </a:ext>
            </a:extLst>
          </p:cNvPr>
          <p:cNvSpPr txBox="1">
            <a:spLocks/>
          </p:cNvSpPr>
          <p:nvPr/>
        </p:nvSpPr>
        <p:spPr>
          <a:xfrm>
            <a:off x="345048" y="429236"/>
            <a:ext cx="8700340" cy="314835"/>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dirty="0"/>
              <a:t>Key challenges impacting residence management</a:t>
            </a:r>
          </a:p>
        </p:txBody>
      </p:sp>
    </p:spTree>
    <p:extLst>
      <p:ext uri="{BB962C8B-B14F-4D97-AF65-F5344CB8AC3E}">
        <p14:creationId xmlns:p14="http://schemas.microsoft.com/office/powerpoint/2010/main" val="8284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4E670-A8E2-27E9-BFFB-EDB98788315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9C6CF8-4E45-03B9-2C35-358805E6EDD4}"/>
              </a:ext>
            </a:extLst>
          </p:cNvPr>
          <p:cNvPicPr>
            <a:picLocks noChangeAspect="1"/>
          </p:cNvPicPr>
          <p:nvPr/>
        </p:nvPicPr>
        <p:blipFill>
          <a:blip r:embed="rId3"/>
          <a:stretch>
            <a:fillRect/>
          </a:stretch>
        </p:blipFill>
        <p:spPr>
          <a:xfrm>
            <a:off x="787400" y="1576525"/>
            <a:ext cx="7569200" cy="2098538"/>
          </a:xfrm>
          <a:prstGeom prst="rect">
            <a:avLst/>
          </a:prstGeom>
        </p:spPr>
      </p:pic>
      <p:sp>
        <p:nvSpPr>
          <p:cNvPr id="5" name="Title 2">
            <a:extLst>
              <a:ext uri="{FF2B5EF4-FFF2-40B4-BE49-F238E27FC236}">
                <a16:creationId xmlns:a16="http://schemas.microsoft.com/office/drawing/2014/main" id="{7C8274F6-6203-9F95-1A41-3343FAF98812}"/>
              </a:ext>
            </a:extLst>
          </p:cNvPr>
          <p:cNvSpPr txBox="1">
            <a:spLocks/>
          </p:cNvSpPr>
          <p:nvPr/>
        </p:nvSpPr>
        <p:spPr>
          <a:xfrm>
            <a:off x="443660" y="429236"/>
            <a:ext cx="8700340" cy="323799"/>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dirty="0"/>
              <a:t>Pain Points from Students</a:t>
            </a:r>
            <a:endParaRPr lang="en-US" dirty="0"/>
          </a:p>
        </p:txBody>
      </p:sp>
    </p:spTree>
    <p:extLst>
      <p:ext uri="{BB962C8B-B14F-4D97-AF65-F5344CB8AC3E}">
        <p14:creationId xmlns:p14="http://schemas.microsoft.com/office/powerpoint/2010/main" val="15913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45A81-DA25-E5C8-62E5-CBD5DC25FE5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07AA141B-A2F6-B2B9-98F3-6A35E4F5803A}"/>
              </a:ext>
            </a:extLst>
          </p:cNvPr>
          <p:cNvSpPr txBox="1">
            <a:spLocks/>
          </p:cNvSpPr>
          <p:nvPr/>
        </p:nvSpPr>
        <p:spPr>
          <a:xfrm>
            <a:off x="443660" y="420271"/>
            <a:ext cx="8700340" cy="270011"/>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b="1" dirty="0"/>
              <a:t>Pain Points from Administrators</a:t>
            </a:r>
            <a:endParaRPr lang="en-US" dirty="0"/>
          </a:p>
        </p:txBody>
      </p:sp>
      <p:pic>
        <p:nvPicPr>
          <p:cNvPr id="10" name="Picture 9">
            <a:extLst>
              <a:ext uri="{FF2B5EF4-FFF2-40B4-BE49-F238E27FC236}">
                <a16:creationId xmlns:a16="http://schemas.microsoft.com/office/drawing/2014/main" id="{47D06F6F-C320-C6BD-FBCF-3A8ABBFAD912}"/>
              </a:ext>
            </a:extLst>
          </p:cNvPr>
          <p:cNvPicPr>
            <a:picLocks noChangeAspect="1"/>
          </p:cNvPicPr>
          <p:nvPr/>
        </p:nvPicPr>
        <p:blipFill>
          <a:blip r:embed="rId3"/>
          <a:stretch>
            <a:fillRect/>
          </a:stretch>
        </p:blipFill>
        <p:spPr>
          <a:xfrm>
            <a:off x="0" y="1298283"/>
            <a:ext cx="9144000" cy="2551695"/>
          </a:xfrm>
          <a:prstGeom prst="rect">
            <a:avLst/>
          </a:prstGeom>
        </p:spPr>
      </p:pic>
    </p:spTree>
    <p:extLst>
      <p:ext uri="{BB962C8B-B14F-4D97-AF65-F5344CB8AC3E}">
        <p14:creationId xmlns:p14="http://schemas.microsoft.com/office/powerpoint/2010/main" val="6113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853D3-3CA2-3851-2488-CF010B26ADC9}"/>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5CCAAB5-4956-C4FD-FA0A-483CCA8F025C}"/>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25386AEB-54AE-CD75-EFC5-E9FBD75E3BEB}"/>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Using Design Thinking for Solutions</a:t>
            </a:r>
          </a:p>
        </p:txBody>
      </p:sp>
    </p:spTree>
    <p:extLst>
      <p:ext uri="{BB962C8B-B14F-4D97-AF65-F5344CB8AC3E}">
        <p14:creationId xmlns:p14="http://schemas.microsoft.com/office/powerpoint/2010/main" val="55987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CB421-4BAB-CC68-DE4F-9AF65C07F18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64277C-9021-2E9D-5906-8DD110DDA70B}"/>
              </a:ext>
            </a:extLst>
          </p:cNvPr>
          <p:cNvPicPr>
            <a:picLocks noChangeAspect="1"/>
          </p:cNvPicPr>
          <p:nvPr/>
        </p:nvPicPr>
        <p:blipFill>
          <a:blip r:embed="rId3"/>
          <a:srcRect l="-702" r="3089"/>
          <a:stretch/>
        </p:blipFill>
        <p:spPr>
          <a:xfrm>
            <a:off x="158750" y="998627"/>
            <a:ext cx="8826500" cy="3151007"/>
          </a:xfrm>
          <a:prstGeom prst="rect">
            <a:avLst/>
          </a:prstGeom>
        </p:spPr>
      </p:pic>
      <p:sp>
        <p:nvSpPr>
          <p:cNvPr id="2" name="Title 2">
            <a:extLst>
              <a:ext uri="{FF2B5EF4-FFF2-40B4-BE49-F238E27FC236}">
                <a16:creationId xmlns:a16="http://schemas.microsoft.com/office/drawing/2014/main" id="{9ED6359D-BA3F-9C19-2D64-4939ACA6E2A2}"/>
              </a:ext>
            </a:extLst>
          </p:cNvPr>
          <p:cNvSpPr txBox="1">
            <a:spLocks/>
          </p:cNvSpPr>
          <p:nvPr/>
        </p:nvSpPr>
        <p:spPr>
          <a:xfrm>
            <a:off x="284910" y="393377"/>
            <a:ext cx="8700340" cy="305870"/>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dirty="0"/>
              <a:t>Using Design Thinking for Solutions</a:t>
            </a:r>
          </a:p>
        </p:txBody>
      </p:sp>
    </p:spTree>
    <p:extLst>
      <p:ext uri="{BB962C8B-B14F-4D97-AF65-F5344CB8AC3E}">
        <p14:creationId xmlns:p14="http://schemas.microsoft.com/office/powerpoint/2010/main" val="167540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7737-9A3A-0AB1-D7FC-29B8D28224E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D72D0581-0308-E7D1-073C-0E11E3960435}"/>
              </a:ext>
            </a:extLst>
          </p:cNvPr>
          <p:cNvSpPr txBox="1">
            <a:spLocks/>
          </p:cNvSpPr>
          <p:nvPr/>
        </p:nvSpPr>
        <p:spPr>
          <a:xfrm>
            <a:off x="284910" y="393377"/>
            <a:ext cx="8700340" cy="305870"/>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dirty="0"/>
              <a:t>Using Design Thinking for Solutions</a:t>
            </a:r>
          </a:p>
        </p:txBody>
      </p:sp>
      <p:pic>
        <p:nvPicPr>
          <p:cNvPr id="7" name="Picture 6">
            <a:extLst>
              <a:ext uri="{FF2B5EF4-FFF2-40B4-BE49-F238E27FC236}">
                <a16:creationId xmlns:a16="http://schemas.microsoft.com/office/drawing/2014/main" id="{4A6225A4-2C18-4E33-EA21-2C4C074238E5}"/>
              </a:ext>
            </a:extLst>
          </p:cNvPr>
          <p:cNvPicPr>
            <a:picLocks noChangeAspect="1"/>
          </p:cNvPicPr>
          <p:nvPr/>
        </p:nvPicPr>
        <p:blipFill>
          <a:blip r:embed="rId3"/>
          <a:srcRect l="-702" r="3089"/>
          <a:stretch/>
        </p:blipFill>
        <p:spPr>
          <a:xfrm>
            <a:off x="158750" y="998627"/>
            <a:ext cx="8826500" cy="3151007"/>
          </a:xfrm>
          <a:prstGeom prst="rect">
            <a:avLst/>
          </a:prstGeom>
        </p:spPr>
      </p:pic>
    </p:spTree>
    <p:extLst>
      <p:ext uri="{BB962C8B-B14F-4D97-AF65-F5344CB8AC3E}">
        <p14:creationId xmlns:p14="http://schemas.microsoft.com/office/powerpoint/2010/main" val="263031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1E02-5036-C9DF-8CF1-6555D192049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93AD03D9-028D-DC53-3C2F-EE4FCE2B617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ADF9C763-571D-E833-0E0E-05C21E6AC36D}"/>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Proposed User-Centric Solutions</a:t>
            </a:r>
          </a:p>
        </p:txBody>
      </p:sp>
    </p:spTree>
    <p:extLst>
      <p:ext uri="{BB962C8B-B14F-4D97-AF65-F5344CB8AC3E}">
        <p14:creationId xmlns:p14="http://schemas.microsoft.com/office/powerpoint/2010/main" val="133317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4" name="Picture 3" descr="A green and blue text on a green background&#10;&#10;AI-generated content may be incorrect.">
            <a:extLst>
              <a:ext uri="{FF2B5EF4-FFF2-40B4-BE49-F238E27FC236}">
                <a16:creationId xmlns:a16="http://schemas.microsoft.com/office/drawing/2014/main" id="{1CB2243E-2B79-5DCF-FAD4-1493E3EAF31E}"/>
              </a:ext>
            </a:extLst>
          </p:cNvPr>
          <p:cNvPicPr>
            <a:picLocks noChangeAspect="1"/>
          </p:cNvPicPr>
          <p:nvPr/>
        </p:nvPicPr>
        <p:blipFill>
          <a:blip r:embed="rId3"/>
          <a:stretch>
            <a:fillRect/>
          </a:stretch>
        </p:blipFill>
        <p:spPr>
          <a:xfrm>
            <a:off x="5240" y="0"/>
            <a:ext cx="9131057" cy="5143500"/>
          </a:xfrm>
          <a:prstGeom prst="rect">
            <a:avLst/>
          </a:prstGeom>
        </p:spPr>
      </p:pic>
    </p:spTree>
    <p:extLst>
      <p:ext uri="{BB962C8B-B14F-4D97-AF65-F5344CB8AC3E}">
        <p14:creationId xmlns:p14="http://schemas.microsoft.com/office/powerpoint/2010/main" val="387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BB56-5392-4539-0F2A-86A7C53CB69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289ED6F-0F20-F098-3ADD-6E0112B2C1F6}"/>
              </a:ext>
            </a:extLst>
          </p:cNvPr>
          <p:cNvPicPr>
            <a:picLocks noChangeAspect="1"/>
          </p:cNvPicPr>
          <p:nvPr/>
        </p:nvPicPr>
        <p:blipFill>
          <a:blip r:embed="rId3"/>
          <a:stretch>
            <a:fillRect/>
          </a:stretch>
        </p:blipFill>
        <p:spPr>
          <a:xfrm>
            <a:off x="369894" y="2574131"/>
            <a:ext cx="6045200" cy="521566"/>
          </a:xfrm>
          <a:prstGeom prst="rect">
            <a:avLst/>
          </a:prstGeom>
        </p:spPr>
      </p:pic>
      <p:grpSp>
        <p:nvGrpSpPr>
          <p:cNvPr id="14" name="Group 13">
            <a:extLst>
              <a:ext uri="{FF2B5EF4-FFF2-40B4-BE49-F238E27FC236}">
                <a16:creationId xmlns:a16="http://schemas.microsoft.com/office/drawing/2014/main" id="{055B1F53-F92A-14ED-8E62-C09D8C3DBC84}"/>
              </a:ext>
            </a:extLst>
          </p:cNvPr>
          <p:cNvGrpSpPr/>
          <p:nvPr/>
        </p:nvGrpSpPr>
        <p:grpSpPr>
          <a:xfrm>
            <a:off x="369894" y="743708"/>
            <a:ext cx="8622092" cy="3450708"/>
            <a:chOff x="521908" y="855275"/>
            <a:chExt cx="8622092" cy="3450708"/>
          </a:xfrm>
        </p:grpSpPr>
        <p:pic>
          <p:nvPicPr>
            <p:cNvPr id="8" name="Picture 7">
              <a:extLst>
                <a:ext uri="{FF2B5EF4-FFF2-40B4-BE49-F238E27FC236}">
                  <a16:creationId xmlns:a16="http://schemas.microsoft.com/office/drawing/2014/main" id="{E42CDB46-58C2-32C0-0668-384E9DBDD42C}"/>
                </a:ext>
              </a:extLst>
            </p:cNvPr>
            <p:cNvPicPr>
              <a:picLocks noChangeAspect="1"/>
            </p:cNvPicPr>
            <p:nvPr/>
          </p:nvPicPr>
          <p:blipFill>
            <a:blip r:embed="rId4"/>
            <a:stretch>
              <a:fillRect/>
            </a:stretch>
          </p:blipFill>
          <p:spPr>
            <a:xfrm>
              <a:off x="521908" y="3641210"/>
              <a:ext cx="6045200" cy="503351"/>
            </a:xfrm>
            <a:prstGeom prst="rect">
              <a:avLst/>
            </a:prstGeom>
          </p:spPr>
        </p:pic>
        <p:sp>
          <p:nvSpPr>
            <p:cNvPr id="15" name="Title 2">
              <a:extLst>
                <a:ext uri="{FF2B5EF4-FFF2-40B4-BE49-F238E27FC236}">
                  <a16:creationId xmlns:a16="http://schemas.microsoft.com/office/drawing/2014/main" id="{1FCF6EA8-7270-685D-EA8F-2843464DF7C9}"/>
                </a:ext>
              </a:extLst>
            </p:cNvPr>
            <p:cNvSpPr txBox="1">
              <a:spLocks/>
            </p:cNvSpPr>
            <p:nvPr/>
          </p:nvSpPr>
          <p:spPr>
            <a:xfrm>
              <a:off x="4720064" y="3878194"/>
              <a:ext cx="3064085" cy="427789"/>
            </a:xfrm>
            <a:prstGeom prst="rect">
              <a:avLst/>
            </a:prstGeom>
            <a:solidFill>
              <a:schemeClr val="bg1"/>
            </a:solidFill>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sz="1600" b="1" dirty="0">
                  <a:solidFill>
                    <a:schemeClr val="tx1"/>
                  </a:solidFill>
                </a:rPr>
                <a:t> Assets &amp; Inventory Scanner</a:t>
              </a:r>
              <a:endParaRPr lang="en-ZA" sz="1600" dirty="0">
                <a:solidFill>
                  <a:schemeClr val="tx1"/>
                </a:solidFill>
              </a:endParaRPr>
            </a:p>
          </p:txBody>
        </p:sp>
        <p:pic>
          <p:nvPicPr>
            <p:cNvPr id="12" name="Picture 11" descr="A group of cell phones with qr code&#10;&#10;AI-generated content may be incorrect.">
              <a:extLst>
                <a:ext uri="{FF2B5EF4-FFF2-40B4-BE49-F238E27FC236}">
                  <a16:creationId xmlns:a16="http://schemas.microsoft.com/office/drawing/2014/main" id="{91A32AE8-CD51-6767-EA53-182045ED90C3}"/>
                </a:ext>
              </a:extLst>
            </p:cNvPr>
            <p:cNvPicPr>
              <a:picLocks noChangeAspect="1"/>
            </p:cNvPicPr>
            <p:nvPr/>
          </p:nvPicPr>
          <p:blipFill>
            <a:blip r:embed="rId5"/>
            <a:srcRect l="8354" t="9902" r="12187" b="12431"/>
            <a:stretch/>
          </p:blipFill>
          <p:spPr>
            <a:xfrm>
              <a:off x="5024332" y="855275"/>
              <a:ext cx="4119668" cy="3020041"/>
            </a:xfrm>
            <a:prstGeom prst="rect">
              <a:avLst/>
            </a:prstGeom>
          </p:spPr>
        </p:pic>
      </p:grpSp>
      <p:pic>
        <p:nvPicPr>
          <p:cNvPr id="13" name="Picture 12">
            <a:extLst>
              <a:ext uri="{FF2B5EF4-FFF2-40B4-BE49-F238E27FC236}">
                <a16:creationId xmlns:a16="http://schemas.microsoft.com/office/drawing/2014/main" id="{1C8D3407-E127-E9DD-9FAF-33A482936D9D}"/>
              </a:ext>
            </a:extLst>
          </p:cNvPr>
          <p:cNvPicPr>
            <a:picLocks noChangeAspect="1"/>
          </p:cNvPicPr>
          <p:nvPr/>
        </p:nvPicPr>
        <p:blipFill>
          <a:blip r:embed="rId6"/>
          <a:srcRect r="13480"/>
          <a:stretch/>
        </p:blipFill>
        <p:spPr>
          <a:xfrm>
            <a:off x="369894" y="1619847"/>
            <a:ext cx="5230285" cy="535017"/>
          </a:xfrm>
          <a:prstGeom prst="rect">
            <a:avLst/>
          </a:prstGeom>
        </p:spPr>
      </p:pic>
      <p:sp>
        <p:nvSpPr>
          <p:cNvPr id="2" name="Title 2">
            <a:extLst>
              <a:ext uri="{FF2B5EF4-FFF2-40B4-BE49-F238E27FC236}">
                <a16:creationId xmlns:a16="http://schemas.microsoft.com/office/drawing/2014/main" id="{FD9CBB25-04BB-A39F-EC63-13454BC7C9A3}"/>
              </a:ext>
            </a:extLst>
          </p:cNvPr>
          <p:cNvSpPr txBox="1">
            <a:spLocks/>
          </p:cNvSpPr>
          <p:nvPr/>
        </p:nvSpPr>
        <p:spPr>
          <a:xfrm>
            <a:off x="369894" y="471855"/>
            <a:ext cx="8700340" cy="243867"/>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b="1" dirty="0"/>
              <a:t>Proposed User-Centric Solutions</a:t>
            </a:r>
            <a:endParaRPr lang="en-ZA" dirty="0"/>
          </a:p>
        </p:txBody>
      </p:sp>
    </p:spTree>
    <p:extLst>
      <p:ext uri="{BB962C8B-B14F-4D97-AF65-F5344CB8AC3E}">
        <p14:creationId xmlns:p14="http://schemas.microsoft.com/office/powerpoint/2010/main" val="36132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D40F0-7FD7-F0FC-53C7-D7B3166587CB}"/>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2F9523F-42F0-7E26-F01D-E3AD0782F0E3}"/>
              </a:ext>
            </a:extLst>
          </p:cNvPr>
          <p:cNvSpPr txBox="1">
            <a:spLocks/>
          </p:cNvSpPr>
          <p:nvPr/>
        </p:nvSpPr>
        <p:spPr>
          <a:xfrm>
            <a:off x="367460" y="429458"/>
            <a:ext cx="8700340" cy="269789"/>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b="1" dirty="0"/>
              <a:t>Proposed User-Centric Solutions</a:t>
            </a:r>
            <a:endParaRPr lang="en-ZA" dirty="0"/>
          </a:p>
        </p:txBody>
      </p:sp>
      <p:pic>
        <p:nvPicPr>
          <p:cNvPr id="3" name="Picture 2">
            <a:extLst>
              <a:ext uri="{FF2B5EF4-FFF2-40B4-BE49-F238E27FC236}">
                <a16:creationId xmlns:a16="http://schemas.microsoft.com/office/drawing/2014/main" id="{C5EE58B7-A0F1-CD55-13EC-9687C7307EC2}"/>
              </a:ext>
            </a:extLst>
          </p:cNvPr>
          <p:cNvPicPr>
            <a:picLocks noChangeAspect="1"/>
          </p:cNvPicPr>
          <p:nvPr/>
        </p:nvPicPr>
        <p:blipFill>
          <a:blip r:embed="rId3"/>
          <a:stretch>
            <a:fillRect/>
          </a:stretch>
        </p:blipFill>
        <p:spPr>
          <a:xfrm>
            <a:off x="4919041" y="1587039"/>
            <a:ext cx="1308115" cy="2743762"/>
          </a:xfrm>
          <a:prstGeom prst="rect">
            <a:avLst/>
          </a:prstGeom>
        </p:spPr>
      </p:pic>
      <p:pic>
        <p:nvPicPr>
          <p:cNvPr id="4" name="Picture 3">
            <a:extLst>
              <a:ext uri="{FF2B5EF4-FFF2-40B4-BE49-F238E27FC236}">
                <a16:creationId xmlns:a16="http://schemas.microsoft.com/office/drawing/2014/main" id="{7C16D18B-1D98-41EE-9C34-EF6F6BFEA392}"/>
              </a:ext>
            </a:extLst>
          </p:cNvPr>
          <p:cNvPicPr>
            <a:picLocks noChangeAspect="1"/>
          </p:cNvPicPr>
          <p:nvPr/>
        </p:nvPicPr>
        <p:blipFill>
          <a:blip r:embed="rId4"/>
          <a:stretch>
            <a:fillRect/>
          </a:stretch>
        </p:blipFill>
        <p:spPr>
          <a:xfrm>
            <a:off x="2876051" y="1587039"/>
            <a:ext cx="1309688" cy="2743761"/>
          </a:xfrm>
          <a:prstGeom prst="rect">
            <a:avLst/>
          </a:prstGeom>
        </p:spPr>
      </p:pic>
      <p:pic>
        <p:nvPicPr>
          <p:cNvPr id="5" name="Picture 4">
            <a:extLst>
              <a:ext uri="{FF2B5EF4-FFF2-40B4-BE49-F238E27FC236}">
                <a16:creationId xmlns:a16="http://schemas.microsoft.com/office/drawing/2014/main" id="{0FAE8E88-1FD1-E2B9-9D83-57C3645AFA29}"/>
              </a:ext>
            </a:extLst>
          </p:cNvPr>
          <p:cNvPicPr>
            <a:picLocks noChangeAspect="1"/>
          </p:cNvPicPr>
          <p:nvPr/>
        </p:nvPicPr>
        <p:blipFill>
          <a:blip r:embed="rId5"/>
          <a:stretch>
            <a:fillRect/>
          </a:stretch>
        </p:blipFill>
        <p:spPr>
          <a:xfrm>
            <a:off x="7031872" y="1587039"/>
            <a:ext cx="1305500" cy="2743761"/>
          </a:xfrm>
          <a:prstGeom prst="rect">
            <a:avLst/>
          </a:prstGeom>
        </p:spPr>
      </p:pic>
      <p:pic>
        <p:nvPicPr>
          <p:cNvPr id="8" name="Picture 7">
            <a:extLst>
              <a:ext uri="{FF2B5EF4-FFF2-40B4-BE49-F238E27FC236}">
                <a16:creationId xmlns:a16="http://schemas.microsoft.com/office/drawing/2014/main" id="{A6BECF56-F473-2117-BE68-7DEBA2F8E29B}"/>
              </a:ext>
            </a:extLst>
          </p:cNvPr>
          <p:cNvPicPr>
            <a:picLocks noChangeAspect="1"/>
          </p:cNvPicPr>
          <p:nvPr/>
        </p:nvPicPr>
        <p:blipFill>
          <a:blip r:embed="rId6"/>
          <a:stretch>
            <a:fillRect/>
          </a:stretch>
        </p:blipFill>
        <p:spPr>
          <a:xfrm>
            <a:off x="867828" y="1587038"/>
            <a:ext cx="1300448" cy="2743762"/>
          </a:xfrm>
          <a:prstGeom prst="rect">
            <a:avLst/>
          </a:prstGeom>
        </p:spPr>
      </p:pic>
      <p:sp>
        <p:nvSpPr>
          <p:cNvPr id="9" name="Title 2">
            <a:extLst>
              <a:ext uri="{FF2B5EF4-FFF2-40B4-BE49-F238E27FC236}">
                <a16:creationId xmlns:a16="http://schemas.microsoft.com/office/drawing/2014/main" id="{025F28A2-9B27-E515-BCF1-EB134A26C9DF}"/>
              </a:ext>
            </a:extLst>
          </p:cNvPr>
          <p:cNvSpPr txBox="1">
            <a:spLocks/>
          </p:cNvSpPr>
          <p:nvPr/>
        </p:nvSpPr>
        <p:spPr>
          <a:xfrm>
            <a:off x="867828" y="1098278"/>
            <a:ext cx="4804765" cy="230853"/>
          </a:xfrm>
          <a:prstGeom prst="rect">
            <a:avLst/>
          </a:prstGeom>
          <a:solidFill>
            <a:schemeClr val="bg1"/>
          </a:solidFill>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sz="2000" b="1" dirty="0">
                <a:solidFill>
                  <a:schemeClr val="tx1"/>
                </a:solidFill>
              </a:rPr>
              <a:t> Residence App - </a:t>
            </a:r>
            <a:r>
              <a:rPr lang="en-ZA" sz="2000" b="1" dirty="0">
                <a:solidFill>
                  <a:srgbClr val="FF0000"/>
                </a:solidFill>
              </a:rPr>
              <a:t>Currently at Concept Stage</a:t>
            </a:r>
            <a:endParaRPr lang="en-ZA" sz="2000" dirty="0">
              <a:solidFill>
                <a:srgbClr val="FF0000"/>
              </a:solidFill>
            </a:endParaRPr>
          </a:p>
        </p:txBody>
      </p:sp>
    </p:spTree>
    <p:extLst>
      <p:ext uri="{BB962C8B-B14F-4D97-AF65-F5344CB8AC3E}">
        <p14:creationId xmlns:p14="http://schemas.microsoft.com/office/powerpoint/2010/main" val="149715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5D338-B900-A30B-7ECC-20F60E7F8A2A}"/>
            </a:ext>
          </a:extLst>
        </p:cNvPr>
        <p:cNvGrpSpPr/>
        <p:nvPr/>
      </p:nvGrpSpPr>
      <p:grpSpPr>
        <a:xfrm>
          <a:off x="0" y="0"/>
          <a:ext cx="0" cy="0"/>
          <a:chOff x="0" y="0"/>
          <a:chExt cx="0" cy="0"/>
        </a:xfrm>
      </p:grpSpPr>
      <p:pic>
        <p:nvPicPr>
          <p:cNvPr id="4" name="Picture 3" descr="A computer with a keyboard&#10;&#10;AI-generated content may be incorrect.">
            <a:extLst>
              <a:ext uri="{FF2B5EF4-FFF2-40B4-BE49-F238E27FC236}">
                <a16:creationId xmlns:a16="http://schemas.microsoft.com/office/drawing/2014/main" id="{16401747-47FA-63D9-E8B1-8E798E9173F0}"/>
              </a:ext>
            </a:extLst>
          </p:cNvPr>
          <p:cNvPicPr>
            <a:picLocks noChangeAspect="1"/>
          </p:cNvPicPr>
          <p:nvPr/>
        </p:nvPicPr>
        <p:blipFill>
          <a:blip r:embed="rId3"/>
          <a:srcRect l="9293" t="13683" r="21094" b="36773"/>
          <a:stretch/>
        </p:blipFill>
        <p:spPr>
          <a:xfrm>
            <a:off x="1829919" y="712118"/>
            <a:ext cx="6874809" cy="3669662"/>
          </a:xfrm>
          <a:prstGeom prst="rect">
            <a:avLst/>
          </a:prstGeom>
        </p:spPr>
      </p:pic>
      <p:sp>
        <p:nvSpPr>
          <p:cNvPr id="2" name="Title 2">
            <a:extLst>
              <a:ext uri="{FF2B5EF4-FFF2-40B4-BE49-F238E27FC236}">
                <a16:creationId xmlns:a16="http://schemas.microsoft.com/office/drawing/2014/main" id="{BA96703E-55A8-3185-06D8-5BC2919F70C2}"/>
              </a:ext>
            </a:extLst>
          </p:cNvPr>
          <p:cNvSpPr txBox="1">
            <a:spLocks/>
          </p:cNvSpPr>
          <p:nvPr/>
        </p:nvSpPr>
        <p:spPr>
          <a:xfrm>
            <a:off x="551236" y="438201"/>
            <a:ext cx="8700340" cy="278976"/>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b="1" dirty="0"/>
              <a:t>Proposed User-Centric Solutions</a:t>
            </a:r>
            <a:endParaRPr lang="en-ZA" dirty="0"/>
          </a:p>
        </p:txBody>
      </p:sp>
      <p:sp>
        <p:nvSpPr>
          <p:cNvPr id="5" name="Title 2">
            <a:extLst>
              <a:ext uri="{FF2B5EF4-FFF2-40B4-BE49-F238E27FC236}">
                <a16:creationId xmlns:a16="http://schemas.microsoft.com/office/drawing/2014/main" id="{C3F6F61D-FDF2-0D8D-9DF9-A1D3595B2B7F}"/>
              </a:ext>
            </a:extLst>
          </p:cNvPr>
          <p:cNvSpPr txBox="1">
            <a:spLocks/>
          </p:cNvSpPr>
          <p:nvPr/>
        </p:nvSpPr>
        <p:spPr>
          <a:xfrm>
            <a:off x="1160836" y="1220844"/>
            <a:ext cx="3566038" cy="1380866"/>
          </a:xfrm>
          <a:prstGeom prst="rect">
            <a:avLst/>
          </a:prstGeom>
          <a:noFill/>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ZA" sz="2000" b="1" dirty="0">
                <a:solidFill>
                  <a:schemeClr val="tx1"/>
                </a:solidFill>
              </a:rPr>
              <a:t>Residence Dashboards</a:t>
            </a:r>
          </a:p>
          <a:p>
            <a:r>
              <a:rPr lang="en-ZA" sz="2000" b="1" dirty="0">
                <a:solidFill>
                  <a:srgbClr val="FF0000"/>
                </a:solidFill>
              </a:rPr>
              <a:t>- Currently at Concept Stage</a:t>
            </a:r>
            <a:endParaRPr lang="en-ZA" sz="2000" dirty="0">
              <a:solidFill>
                <a:srgbClr val="FF0000"/>
              </a:solidFill>
            </a:endParaRPr>
          </a:p>
        </p:txBody>
      </p:sp>
    </p:spTree>
    <p:extLst>
      <p:ext uri="{BB962C8B-B14F-4D97-AF65-F5344CB8AC3E}">
        <p14:creationId xmlns:p14="http://schemas.microsoft.com/office/powerpoint/2010/main" val="233997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42D4-A34E-A128-3F6C-4CBA1DE11033}"/>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6C5F5D8-F722-F1D7-64A5-C0C5C7442AA2}"/>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C38FCF7-713C-9B63-B6EE-CCD8D31EC87E}"/>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Your Thoughts &amp; Comments</a:t>
            </a:r>
          </a:p>
        </p:txBody>
      </p:sp>
    </p:spTree>
    <p:extLst>
      <p:ext uri="{BB962C8B-B14F-4D97-AF65-F5344CB8AC3E}">
        <p14:creationId xmlns:p14="http://schemas.microsoft.com/office/powerpoint/2010/main" val="292038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E9CBEC97-ED57-B15C-C3DD-6A4033CA2332}"/>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7" name="Content Placeholder 2">
            <a:extLst>
              <a:ext uri="{FF2B5EF4-FFF2-40B4-BE49-F238E27FC236}">
                <a16:creationId xmlns:a16="http://schemas.microsoft.com/office/drawing/2014/main" id="{1C1F4DF4-BD8D-7DB7-56F4-A4A3EA2B6FB8}"/>
              </a:ext>
            </a:extLst>
          </p:cNvPr>
          <p:cNvSpPr>
            <a:spLocks noGrp="1"/>
          </p:cNvSpPr>
          <p:nvPr>
            <p:ph sz="quarter" idx="11"/>
          </p:nvPr>
        </p:nvSpPr>
        <p:spPr>
          <a:xfrm>
            <a:off x="4086000" y="1552385"/>
            <a:ext cx="4946473" cy="2996257"/>
          </a:xfrm>
        </p:spPr>
        <p:txBody>
          <a:bodyPr/>
          <a:lstStyle/>
          <a:p>
            <a:pPr marL="171450" indent="-171450">
              <a:lnSpc>
                <a:spcPct val="150000"/>
              </a:lnSpc>
              <a:buFont typeface="Wingdings" panose="05000000000000000000" pitchFamily="2" charset="2"/>
              <a:buChar char="§"/>
            </a:pPr>
            <a:r>
              <a:rPr lang="en-US" sz="1200" dirty="0"/>
              <a:t>Design Thinking</a:t>
            </a:r>
          </a:p>
          <a:p>
            <a:pPr marL="171450" indent="-171450">
              <a:lnSpc>
                <a:spcPct val="150000"/>
              </a:lnSpc>
              <a:buFont typeface="Wingdings" panose="05000000000000000000" pitchFamily="2" charset="2"/>
              <a:buChar char="§"/>
            </a:pPr>
            <a:r>
              <a:rPr lang="en-US" sz="1200" dirty="0"/>
              <a:t>Pain Points</a:t>
            </a:r>
          </a:p>
          <a:p>
            <a:pPr marL="171450" indent="-171450">
              <a:lnSpc>
                <a:spcPct val="150000"/>
              </a:lnSpc>
              <a:buFont typeface="Wingdings" panose="05000000000000000000" pitchFamily="2" charset="2"/>
              <a:buChar char="§"/>
            </a:pPr>
            <a:r>
              <a:rPr lang="en-US" sz="1200" dirty="0"/>
              <a:t>Using Design Thinking for Solutions</a:t>
            </a:r>
          </a:p>
          <a:p>
            <a:pPr marL="171450" indent="-171450">
              <a:lnSpc>
                <a:spcPct val="150000"/>
              </a:lnSpc>
              <a:buFont typeface="Wingdings" panose="05000000000000000000" pitchFamily="2" charset="2"/>
              <a:buChar char="§"/>
            </a:pPr>
            <a:r>
              <a:rPr lang="en-US" sz="1200" dirty="0"/>
              <a:t>Proposed User-Centric Solutions</a:t>
            </a:r>
          </a:p>
          <a:p>
            <a:pPr marL="171450" indent="-171450">
              <a:lnSpc>
                <a:spcPct val="150000"/>
              </a:lnSpc>
              <a:buFont typeface="Wingdings" panose="05000000000000000000" pitchFamily="2" charset="2"/>
              <a:buChar char="§"/>
            </a:pPr>
            <a:r>
              <a:rPr lang="en-US" sz="1200" dirty="0"/>
              <a:t>Your Thoughts &amp; Comments</a:t>
            </a:r>
          </a:p>
          <a:p>
            <a:pPr>
              <a:lnSpc>
                <a:spcPct val="150000"/>
              </a:lnSpc>
            </a:pPr>
            <a:endParaRPr lang="en-GB" sz="1200"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85E5-698D-CD49-F4FF-0A02ACAF9FC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70591A8-796E-EC2A-E668-8E35CEDAF61D}"/>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91EBC3C-C58C-8BBE-58B7-CD0EE570F0E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Design Thinking</a:t>
            </a:r>
          </a:p>
        </p:txBody>
      </p:sp>
    </p:spTree>
    <p:extLst>
      <p:ext uri="{BB962C8B-B14F-4D97-AF65-F5344CB8AC3E}">
        <p14:creationId xmlns:p14="http://schemas.microsoft.com/office/powerpoint/2010/main" val="281688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56D2-B0F6-44D7-CEA1-48AD87D17B0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1A5C0F9-F536-048A-41A6-21E838F6B7EC}"/>
              </a:ext>
            </a:extLst>
          </p:cNvPr>
          <p:cNvSpPr txBox="1">
            <a:spLocks/>
          </p:cNvSpPr>
          <p:nvPr/>
        </p:nvSpPr>
        <p:spPr>
          <a:xfrm>
            <a:off x="362977" y="420272"/>
            <a:ext cx="8700340" cy="314835"/>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dirty="0"/>
              <a:t>Introduction to Design Thinking</a:t>
            </a:r>
            <a:endParaRPr lang="en-US" dirty="0"/>
          </a:p>
        </p:txBody>
      </p:sp>
      <p:sp>
        <p:nvSpPr>
          <p:cNvPr id="10" name="Rectangle 9">
            <a:extLst>
              <a:ext uri="{FF2B5EF4-FFF2-40B4-BE49-F238E27FC236}">
                <a16:creationId xmlns:a16="http://schemas.microsoft.com/office/drawing/2014/main" id="{1D89AFE8-CBD1-7092-4A93-CB3C7A940070}"/>
              </a:ext>
            </a:extLst>
          </p:cNvPr>
          <p:cNvSpPr>
            <a:spLocks noChangeArrowheads="1"/>
          </p:cNvSpPr>
          <p:nvPr/>
        </p:nvSpPr>
        <p:spPr bwMode="auto">
          <a:xfrm>
            <a:off x="939800" y="1491565"/>
            <a:ext cx="726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3600" dirty="0">
                <a:solidFill>
                  <a:schemeClr val="bg1">
                    <a:lumMod val="50000"/>
                  </a:schemeClr>
                </a:solidFill>
              </a:rPr>
              <a:t>What is </a:t>
            </a:r>
            <a:r>
              <a:rPr lang="en-US" sz="4800" b="1" dirty="0"/>
              <a:t>Design Thinking</a:t>
            </a:r>
            <a:r>
              <a:rPr lang="en-US" sz="4400" b="1" dirty="0">
                <a:solidFill>
                  <a:schemeClr val="bg1">
                    <a:lumMod val="50000"/>
                  </a:schemeClr>
                </a:solidFill>
              </a:rPr>
              <a:t>?</a:t>
            </a:r>
            <a:endParaRPr lang="en-US" sz="3200" b="1" dirty="0">
              <a:solidFill>
                <a:schemeClr val="bg1">
                  <a:lumMod val="50000"/>
                </a:schemeClr>
              </a:solidFill>
            </a:endParaRPr>
          </a:p>
        </p:txBody>
      </p:sp>
      <p:sp>
        <p:nvSpPr>
          <p:cNvPr id="11" name="Rectangle 10">
            <a:extLst>
              <a:ext uri="{FF2B5EF4-FFF2-40B4-BE49-F238E27FC236}">
                <a16:creationId xmlns:a16="http://schemas.microsoft.com/office/drawing/2014/main" id="{AA1E6431-7821-7ADF-C80C-0FF5AB029E92}"/>
              </a:ext>
            </a:extLst>
          </p:cNvPr>
          <p:cNvSpPr>
            <a:spLocks noChangeArrowheads="1"/>
          </p:cNvSpPr>
          <p:nvPr/>
        </p:nvSpPr>
        <p:spPr bwMode="auto">
          <a:xfrm>
            <a:off x="792480" y="2367883"/>
            <a:ext cx="7559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400" dirty="0"/>
              <a:t>It’s a </a:t>
            </a:r>
            <a:r>
              <a:rPr lang="en-US" sz="2400" b="1" dirty="0"/>
              <a:t>human-centered problem-solving</a:t>
            </a:r>
            <a:r>
              <a:rPr lang="en-US" sz="2400" dirty="0"/>
              <a:t> approach that focuses on </a:t>
            </a:r>
            <a:r>
              <a:rPr lang="en-US" sz="2400" b="1" dirty="0"/>
              <a:t>understanding user needs, collaboration, and iterative improvements</a:t>
            </a:r>
            <a:r>
              <a:rPr lang="en-US" sz="2400" dirty="0"/>
              <a:t>.</a:t>
            </a:r>
          </a:p>
        </p:txBody>
      </p:sp>
    </p:spTree>
    <p:extLst>
      <p:ext uri="{BB962C8B-B14F-4D97-AF65-F5344CB8AC3E}">
        <p14:creationId xmlns:p14="http://schemas.microsoft.com/office/powerpoint/2010/main" val="312810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708C-AE81-35C0-C4D6-6AB1443937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4B92B7-BB18-8B35-FB50-8F06DAC61F46}"/>
              </a:ext>
            </a:extLst>
          </p:cNvPr>
          <p:cNvSpPr>
            <a:spLocks noChangeArrowheads="1"/>
          </p:cNvSpPr>
          <p:nvPr/>
        </p:nvSpPr>
        <p:spPr bwMode="auto">
          <a:xfrm>
            <a:off x="792480" y="2367883"/>
            <a:ext cx="755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US" sz="2400" dirty="0"/>
              <a:t>Enhances </a:t>
            </a:r>
            <a:r>
              <a:rPr lang="en-US" sz="2400" b="1" dirty="0"/>
              <a:t>user experience</a:t>
            </a:r>
            <a:r>
              <a:rPr lang="en-US" sz="2400" dirty="0"/>
              <a:t>, </a:t>
            </a:r>
            <a:r>
              <a:rPr lang="en-US" sz="2400" b="1" dirty="0"/>
              <a:t>efficiency</a:t>
            </a:r>
            <a:r>
              <a:rPr lang="en-US" sz="2400" dirty="0"/>
              <a:t>, and </a:t>
            </a:r>
            <a:r>
              <a:rPr lang="en-US" sz="2400" b="1" dirty="0"/>
              <a:t>decision-making</a:t>
            </a:r>
            <a:r>
              <a:rPr lang="en-US" sz="2400" dirty="0"/>
              <a:t> in residence management.</a:t>
            </a:r>
          </a:p>
        </p:txBody>
      </p:sp>
      <p:sp>
        <p:nvSpPr>
          <p:cNvPr id="6" name="Rectangle 5">
            <a:extLst>
              <a:ext uri="{FF2B5EF4-FFF2-40B4-BE49-F238E27FC236}">
                <a16:creationId xmlns:a16="http://schemas.microsoft.com/office/drawing/2014/main" id="{BA27777E-4A40-C2E9-DC10-39F6F2B3F9C6}"/>
              </a:ext>
            </a:extLst>
          </p:cNvPr>
          <p:cNvSpPr>
            <a:spLocks noChangeArrowheads="1"/>
          </p:cNvSpPr>
          <p:nvPr/>
        </p:nvSpPr>
        <p:spPr bwMode="auto">
          <a:xfrm>
            <a:off x="939800" y="1491565"/>
            <a:ext cx="7264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a:r>
              <a:rPr lang="en-ZA" sz="3600" dirty="0"/>
              <a:t>Why use </a:t>
            </a:r>
            <a:r>
              <a:rPr lang="en-ZA" sz="4400" b="1" dirty="0"/>
              <a:t>User-Centric Design</a:t>
            </a:r>
            <a:r>
              <a:rPr lang="en-US" sz="4000" b="1" dirty="0">
                <a:solidFill>
                  <a:schemeClr val="bg1">
                    <a:lumMod val="50000"/>
                  </a:schemeClr>
                </a:solidFill>
              </a:rPr>
              <a:t>?</a:t>
            </a:r>
          </a:p>
        </p:txBody>
      </p:sp>
      <p:sp>
        <p:nvSpPr>
          <p:cNvPr id="4" name="Title 2">
            <a:extLst>
              <a:ext uri="{FF2B5EF4-FFF2-40B4-BE49-F238E27FC236}">
                <a16:creationId xmlns:a16="http://schemas.microsoft.com/office/drawing/2014/main" id="{200E25BA-2013-65AE-F26D-9E8FB8305BE9}"/>
              </a:ext>
            </a:extLst>
          </p:cNvPr>
          <p:cNvSpPr txBox="1">
            <a:spLocks/>
          </p:cNvSpPr>
          <p:nvPr/>
        </p:nvSpPr>
        <p:spPr>
          <a:xfrm>
            <a:off x="318155" y="411306"/>
            <a:ext cx="8700340" cy="296905"/>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dirty="0"/>
              <a:t>Introduction to Design Thinking</a:t>
            </a:r>
            <a:endParaRPr lang="en-US" dirty="0"/>
          </a:p>
        </p:txBody>
      </p:sp>
    </p:spTree>
    <p:extLst>
      <p:ext uri="{BB962C8B-B14F-4D97-AF65-F5344CB8AC3E}">
        <p14:creationId xmlns:p14="http://schemas.microsoft.com/office/powerpoint/2010/main" val="423081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356D-4113-1E12-9452-0FD3A90D87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654811-1290-6CE6-E309-84E01AE38206}"/>
              </a:ext>
            </a:extLst>
          </p:cNvPr>
          <p:cNvSpPr>
            <a:spLocks noChangeArrowheads="1"/>
          </p:cNvSpPr>
          <p:nvPr/>
        </p:nvSpPr>
        <p:spPr bwMode="auto">
          <a:xfrm>
            <a:off x="888805" y="1419969"/>
            <a:ext cx="75590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dirty="0">
                <a:ln>
                  <a:noFill/>
                </a:ln>
                <a:solidFill>
                  <a:schemeClr val="tx1">
                    <a:lumMod val="50000"/>
                  </a:schemeClr>
                </a:solidFill>
                <a:effectLst/>
              </a:rPr>
              <a:t>Apply </a:t>
            </a:r>
            <a:r>
              <a:rPr kumimoji="0" lang="en-US" altLang="en-US" sz="1600" b="1" i="0" u="none" strike="noStrike" cap="none" normalizeH="0" baseline="0" dirty="0">
                <a:ln>
                  <a:noFill/>
                </a:ln>
                <a:solidFill>
                  <a:schemeClr val="tx1">
                    <a:lumMod val="50000"/>
                  </a:schemeClr>
                </a:solidFill>
                <a:effectLst/>
              </a:rPr>
              <a:t>Design Thinking</a:t>
            </a:r>
            <a:r>
              <a:rPr kumimoji="0" lang="en-US" altLang="en-US" sz="1600" b="0" i="0" u="none" strike="noStrike" cap="none" normalizeH="0" baseline="0" dirty="0">
                <a:ln>
                  <a:noFill/>
                </a:ln>
                <a:solidFill>
                  <a:schemeClr val="tx1">
                    <a:lumMod val="50000"/>
                  </a:schemeClr>
                </a:solidFill>
                <a:effectLst/>
              </a:rPr>
              <a:t> principles to residence management.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a:ln>
                <a:noFill/>
              </a:ln>
              <a:solidFill>
                <a:schemeClr val="tx1">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dirty="0">
                <a:ln>
                  <a:noFill/>
                </a:ln>
                <a:solidFill>
                  <a:schemeClr val="tx1">
                    <a:lumMod val="50000"/>
                  </a:schemeClr>
                </a:solidFill>
                <a:effectLst/>
              </a:rPr>
              <a:t>Share key </a:t>
            </a:r>
            <a:r>
              <a:rPr kumimoji="0" lang="en-US" altLang="en-US" sz="1600" b="1" i="0" u="none" strike="noStrike" cap="none" normalizeH="0" baseline="0" dirty="0">
                <a:ln>
                  <a:noFill/>
                </a:ln>
                <a:solidFill>
                  <a:schemeClr val="tx1">
                    <a:lumMod val="50000"/>
                  </a:schemeClr>
                </a:solidFill>
                <a:effectLst/>
              </a:rPr>
              <a:t>findings</a:t>
            </a:r>
            <a:r>
              <a:rPr kumimoji="0" lang="en-US" altLang="en-US" sz="1600" b="0" i="0" u="none" strike="noStrike" cap="none" normalizeH="0" baseline="0" dirty="0">
                <a:ln>
                  <a:noFill/>
                </a:ln>
                <a:solidFill>
                  <a:schemeClr val="tx1">
                    <a:lumMod val="50000"/>
                  </a:schemeClr>
                </a:solidFill>
                <a:effectLst/>
              </a:rPr>
              <a:t> and insights from our workshops.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a:ln>
                <a:noFill/>
              </a:ln>
              <a:solidFill>
                <a:schemeClr val="tx1">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dirty="0">
                <a:ln>
                  <a:noFill/>
                </a:ln>
                <a:solidFill>
                  <a:schemeClr val="tx1">
                    <a:lumMod val="50000"/>
                  </a:schemeClr>
                </a:solidFill>
                <a:effectLst/>
              </a:rPr>
              <a:t>Highlight </a:t>
            </a:r>
            <a:r>
              <a:rPr kumimoji="0" lang="en-US" altLang="en-US" sz="1600" b="1" i="0" u="none" strike="noStrike" cap="none" normalizeH="0" baseline="0" dirty="0">
                <a:ln>
                  <a:noFill/>
                </a:ln>
                <a:solidFill>
                  <a:schemeClr val="tx1">
                    <a:lumMod val="50000"/>
                  </a:schemeClr>
                </a:solidFill>
                <a:effectLst/>
              </a:rPr>
              <a:t>pain points</a:t>
            </a:r>
            <a:r>
              <a:rPr kumimoji="0" lang="en-US" altLang="en-US" sz="1600" b="0" i="0" u="none" strike="noStrike" cap="none" normalizeH="0" baseline="0" dirty="0">
                <a:ln>
                  <a:noFill/>
                </a:ln>
                <a:solidFill>
                  <a:schemeClr val="tx1">
                    <a:lumMod val="50000"/>
                  </a:schemeClr>
                </a:solidFill>
                <a:effectLst/>
              </a:rPr>
              <a:t> for students and administrators.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a:ln>
                <a:noFill/>
              </a:ln>
              <a:solidFill>
                <a:schemeClr val="tx1">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dirty="0">
                <a:ln>
                  <a:noFill/>
                </a:ln>
                <a:solidFill>
                  <a:schemeClr val="tx1">
                    <a:lumMod val="50000"/>
                  </a:schemeClr>
                </a:solidFill>
                <a:effectLst/>
              </a:rPr>
              <a:t>Present </a:t>
            </a:r>
            <a:r>
              <a:rPr kumimoji="0" lang="en-US" altLang="en-US" sz="1600" b="1" i="0" u="none" strike="noStrike" cap="none" normalizeH="0" baseline="0" dirty="0">
                <a:ln>
                  <a:noFill/>
                </a:ln>
                <a:solidFill>
                  <a:schemeClr val="tx1">
                    <a:lumMod val="50000"/>
                  </a:schemeClr>
                </a:solidFill>
                <a:effectLst/>
              </a:rPr>
              <a:t>user-focused solutions</a:t>
            </a:r>
            <a:r>
              <a:rPr kumimoji="0" lang="en-US" altLang="en-US" sz="1600" b="0" i="0" u="none" strike="noStrike" cap="none" normalizeH="0" baseline="0" dirty="0">
                <a:ln>
                  <a:noFill/>
                </a:ln>
                <a:solidFill>
                  <a:schemeClr val="tx1">
                    <a:lumMod val="50000"/>
                  </a:schemeClr>
                </a:solidFill>
                <a:effectLst/>
              </a:rPr>
              <a:t> to improve efficiency and transparency.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600" b="0" i="0" u="none" strike="noStrike" cap="none" normalizeH="0" baseline="0" dirty="0">
              <a:ln>
                <a:noFill/>
              </a:ln>
              <a:solidFill>
                <a:schemeClr val="tx1">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600" b="0" i="0" u="none" strike="noStrike" cap="none" normalizeH="0" baseline="0" dirty="0">
                <a:ln>
                  <a:noFill/>
                </a:ln>
                <a:solidFill>
                  <a:schemeClr val="tx1">
                    <a:lumMod val="50000"/>
                  </a:schemeClr>
                </a:solidFill>
                <a:effectLst/>
              </a:rPr>
              <a:t>Outline a clear </a:t>
            </a:r>
            <a:r>
              <a:rPr kumimoji="0" lang="en-US" altLang="en-US" sz="1600" b="1" i="0" u="none" strike="noStrike" cap="none" normalizeH="0" baseline="0" dirty="0">
                <a:ln>
                  <a:noFill/>
                </a:ln>
                <a:solidFill>
                  <a:schemeClr val="tx1">
                    <a:lumMod val="50000"/>
                  </a:schemeClr>
                </a:solidFill>
                <a:effectLst/>
              </a:rPr>
              <a:t>roadmap for implementation</a:t>
            </a:r>
            <a:r>
              <a:rPr kumimoji="0" lang="en-US" altLang="en-US" sz="1600" b="0" i="0" u="none" strike="noStrike" cap="none" normalizeH="0" baseline="0" dirty="0">
                <a:ln>
                  <a:noFill/>
                </a:ln>
                <a:solidFill>
                  <a:schemeClr val="tx1">
                    <a:lumMod val="50000"/>
                  </a:schemeClr>
                </a:solidFill>
                <a:effectLst/>
              </a:rPr>
              <a:t> to move forward. </a:t>
            </a:r>
          </a:p>
        </p:txBody>
      </p:sp>
      <p:sp>
        <p:nvSpPr>
          <p:cNvPr id="4" name="Title 2">
            <a:extLst>
              <a:ext uri="{FF2B5EF4-FFF2-40B4-BE49-F238E27FC236}">
                <a16:creationId xmlns:a16="http://schemas.microsoft.com/office/drawing/2014/main" id="{0B837E72-CD41-1DEF-7FED-985DECC26A82}"/>
              </a:ext>
            </a:extLst>
          </p:cNvPr>
          <p:cNvSpPr txBox="1">
            <a:spLocks/>
          </p:cNvSpPr>
          <p:nvPr/>
        </p:nvSpPr>
        <p:spPr>
          <a:xfrm>
            <a:off x="318155" y="411306"/>
            <a:ext cx="8700340" cy="296905"/>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sz="1800" dirty="0"/>
              <a:t>Objectives</a:t>
            </a:r>
            <a:endParaRPr lang="en-US" dirty="0"/>
          </a:p>
        </p:txBody>
      </p:sp>
    </p:spTree>
    <p:extLst>
      <p:ext uri="{BB962C8B-B14F-4D97-AF65-F5344CB8AC3E}">
        <p14:creationId xmlns:p14="http://schemas.microsoft.com/office/powerpoint/2010/main" val="248721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15FEE-ED21-8E54-5AC9-DC816C06A5F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45032657-291E-00D3-377D-5FFFF69AB9EF}"/>
              </a:ext>
            </a:extLst>
          </p:cNvPr>
          <p:cNvSpPr txBox="1">
            <a:spLocks/>
          </p:cNvSpPr>
          <p:nvPr/>
        </p:nvSpPr>
        <p:spPr>
          <a:xfrm>
            <a:off x="318155" y="411306"/>
            <a:ext cx="8700340" cy="296905"/>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ZA" sz="1800" dirty="0"/>
              <a:t>Agenda</a:t>
            </a:r>
            <a:endParaRPr lang="en-US" dirty="0"/>
          </a:p>
        </p:txBody>
      </p:sp>
      <p:pic>
        <p:nvPicPr>
          <p:cNvPr id="3" name="Picture 2">
            <a:extLst>
              <a:ext uri="{FF2B5EF4-FFF2-40B4-BE49-F238E27FC236}">
                <a16:creationId xmlns:a16="http://schemas.microsoft.com/office/drawing/2014/main" id="{E571103F-5A30-BE88-A9F3-3D6F881FF864}"/>
              </a:ext>
            </a:extLst>
          </p:cNvPr>
          <p:cNvPicPr>
            <a:picLocks noChangeAspect="1"/>
          </p:cNvPicPr>
          <p:nvPr/>
        </p:nvPicPr>
        <p:blipFill>
          <a:blip r:embed="rId3"/>
          <a:stretch>
            <a:fillRect/>
          </a:stretch>
        </p:blipFill>
        <p:spPr>
          <a:xfrm>
            <a:off x="605117" y="838620"/>
            <a:ext cx="7933765" cy="3471022"/>
          </a:xfrm>
          <a:prstGeom prst="rect">
            <a:avLst/>
          </a:prstGeom>
        </p:spPr>
      </p:pic>
    </p:spTree>
    <p:extLst>
      <p:ext uri="{BB962C8B-B14F-4D97-AF65-F5344CB8AC3E}">
        <p14:creationId xmlns:p14="http://schemas.microsoft.com/office/powerpoint/2010/main" val="377610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61E60-0009-D6B5-61D3-CF67DE420A2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16047F-7F56-1EA1-DEEE-F99D621855F7}"/>
              </a:ext>
            </a:extLst>
          </p:cNvPr>
          <p:cNvPicPr>
            <a:picLocks noChangeAspect="1"/>
          </p:cNvPicPr>
          <p:nvPr/>
        </p:nvPicPr>
        <p:blipFill>
          <a:blip r:embed="rId3"/>
          <a:srcRect r="2445"/>
          <a:stretch/>
        </p:blipFill>
        <p:spPr>
          <a:xfrm>
            <a:off x="770367" y="986146"/>
            <a:ext cx="8768080" cy="3175970"/>
          </a:xfrm>
          <a:prstGeom prst="rect">
            <a:avLst/>
          </a:prstGeom>
        </p:spPr>
      </p:pic>
      <p:sp>
        <p:nvSpPr>
          <p:cNvPr id="5" name="Title 2">
            <a:extLst>
              <a:ext uri="{FF2B5EF4-FFF2-40B4-BE49-F238E27FC236}">
                <a16:creationId xmlns:a16="http://schemas.microsoft.com/office/drawing/2014/main" id="{F179A845-BB1E-ECD5-AE9F-3BB45E50B644}"/>
              </a:ext>
            </a:extLst>
          </p:cNvPr>
          <p:cNvSpPr txBox="1">
            <a:spLocks/>
          </p:cNvSpPr>
          <p:nvPr/>
        </p:nvSpPr>
        <p:spPr>
          <a:xfrm>
            <a:off x="300225" y="357518"/>
            <a:ext cx="8700340" cy="359658"/>
          </a:xfrm>
          <a:prstGeom prst="rect">
            <a:avLst/>
          </a:prstGeom>
        </p:spPr>
        <p:txBody>
          <a:bodyPr vert="horz" lIns="0" tIns="0" rIns="0" bIns="0" rtlCol="0" anchor="t">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nSpc>
                <a:spcPct val="100000"/>
              </a:lnSpc>
            </a:pPr>
            <a:r>
              <a:rPr lang="en-US" b="1" dirty="0"/>
              <a:t>Understanding Residence Management Through Design Thinking</a:t>
            </a:r>
            <a:endParaRPr lang="en-US" dirty="0"/>
          </a:p>
        </p:txBody>
      </p:sp>
    </p:spTree>
    <p:extLst>
      <p:ext uri="{BB962C8B-B14F-4D97-AF65-F5344CB8AC3E}">
        <p14:creationId xmlns:p14="http://schemas.microsoft.com/office/powerpoint/2010/main" val="3618092880"/>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Coral">
  <a:themeElements>
    <a:clrScheme name="Custom 177">
      <a:dk1>
        <a:srgbClr val="414042"/>
      </a:dk1>
      <a:lt1>
        <a:sysClr val="window" lastClr="FFFFFF"/>
      </a:lt1>
      <a:dk2>
        <a:srgbClr val="44546A"/>
      </a:dk2>
      <a:lt2>
        <a:srgbClr val="E7E6E6"/>
      </a:lt2>
      <a:accent1>
        <a:srgbClr val="E57373"/>
      </a:accent1>
      <a:accent2>
        <a:srgbClr val="F28B82"/>
      </a:accent2>
      <a:accent3>
        <a:srgbClr val="6D6E71"/>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 dockstate="right" visibility="0" width="350" row="2">
    <wetp:webextensionref xmlns:r="http://schemas.openxmlformats.org/officeDocument/2006/relationships" r:id="rId3"/>
  </wetp:taskpane>
  <wetp:taskpane dockstate="right" visibility="0" width="350" row="3">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E5BA7D06-DF34-4834-87B4-5B54DB575EA4}">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B045FE9-8F5B-455B-BEE7-BE5758CF5A79}">
  <we:reference id="wa200003052" version="6.0.0.0" store="en-US" storeType="OMEX"/>
  <we:alternateReferences>
    <we:reference id="wa200003052" version="6.0.0.0" store="wa200003052"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321BC944-373A-40FB-8F31-F2AA7BFF378A}">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1F6E404-1B40-47D9-B420-FBBFB080872D}">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8E8AF358-715F-43A1-8A29-066AC2E98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22742</TotalTime>
  <Words>2098</Words>
  <Application>Microsoft Office PowerPoint</Application>
  <PresentationFormat>Custom</PresentationFormat>
  <Paragraphs>387</Paragraphs>
  <Slides>25</Slides>
  <Notes>22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Arial Black</vt:lpstr>
      <vt:lpstr>Calibri</vt:lpstr>
      <vt:lpstr>Wingdings</vt:lpstr>
      <vt:lpstr>Title Slides</vt:lpstr>
      <vt:lpstr>Index Slides</vt:lpstr>
      <vt:lpstr>Content Slides</vt:lpstr>
      <vt:lpstr>Coral</vt:lpstr>
      <vt:lpstr>Feedback on Design Thinking Sessions – Residence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135</cp:revision>
  <dcterms:created xsi:type="dcterms:W3CDTF">2023-07-06T09:53:04Z</dcterms:created>
  <dcterms:modified xsi:type="dcterms:W3CDTF">2025-03-09T12:42:10Z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y fmtid="{D5CDD505-2E9C-101B-9397-08002B2CF9AE}" pid="3" name="MediaServiceImageTags">
    <vt:lpwstr/>
  </property>
</Properties>
</file>